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5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73" r:id="rId11"/>
    <p:sldId id="257" r:id="rId12"/>
    <p:sldId id="270" r:id="rId13"/>
    <p:sldId id="274" r:id="rId14"/>
    <p:sldId id="272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69" r:id="rId23"/>
    <p:sldId id="266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00CC66"/>
    <a:srgbClr val="66FF66"/>
    <a:srgbClr val="C63A94"/>
    <a:srgbClr val="FF9933"/>
    <a:srgbClr val="FF9999"/>
    <a:srgbClr val="CC6600"/>
    <a:srgbClr val="CC00CC"/>
    <a:srgbClr val="CC99FF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788C395-B701-4D6C-AEA4-E94AE0CDCCD3}" v="215" dt="2021-06-17T11:55:35.06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27102A9-8310-4765-A935-A1911B00CA55}" styleName="Estilo claro 1 - Acento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7199" autoAdjust="0"/>
  </p:normalViewPr>
  <p:slideViewPr>
    <p:cSldViewPr snapToGrid="0">
      <p:cViewPr varScale="1">
        <p:scale>
          <a:sx n="63" d="100"/>
          <a:sy n="63" d="100"/>
        </p:scale>
        <p:origin x="102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ia Porras - 2161833" userId="d1c5c22f-b055-4187-9db6-beb5c0840f32" providerId="ADAL" clId="{B788C395-B701-4D6C-AEA4-E94AE0CDCCD3}"/>
    <pc:docChg chg="undo custSel addSld delSld modSld">
      <pc:chgData name="Maria Porras - 2161833" userId="d1c5c22f-b055-4187-9db6-beb5c0840f32" providerId="ADAL" clId="{B788C395-B701-4D6C-AEA4-E94AE0CDCCD3}" dt="2021-06-17T11:55:35.063" v="503"/>
      <pc:docMkLst>
        <pc:docMk/>
      </pc:docMkLst>
      <pc:sldChg chg="modSp mod">
        <pc:chgData name="Maria Porras - 2161833" userId="d1c5c22f-b055-4187-9db6-beb5c0840f32" providerId="ADAL" clId="{B788C395-B701-4D6C-AEA4-E94AE0CDCCD3}" dt="2021-06-16T13:42:28.515" v="0" actId="790"/>
        <pc:sldMkLst>
          <pc:docMk/>
          <pc:sldMk cId="3493346424" sldId="256"/>
        </pc:sldMkLst>
        <pc:spChg chg="mod">
          <ac:chgData name="Maria Porras - 2161833" userId="d1c5c22f-b055-4187-9db6-beb5c0840f32" providerId="ADAL" clId="{B788C395-B701-4D6C-AEA4-E94AE0CDCCD3}" dt="2021-06-16T13:42:28.515" v="0" actId="790"/>
          <ac:spMkLst>
            <pc:docMk/>
            <pc:sldMk cId="3493346424" sldId="256"/>
            <ac:spMk id="4" creationId="{D2D770D4-A051-491B-AEC0-93DC27B41337}"/>
          </ac:spMkLst>
        </pc:spChg>
      </pc:sldChg>
      <pc:sldChg chg="modSp mod">
        <pc:chgData name="Maria Porras - 2161833" userId="d1c5c22f-b055-4187-9db6-beb5c0840f32" providerId="ADAL" clId="{B788C395-B701-4D6C-AEA4-E94AE0CDCCD3}" dt="2021-06-17T11:53:41.129" v="500" actId="20577"/>
        <pc:sldMkLst>
          <pc:docMk/>
          <pc:sldMk cId="4027392496" sldId="257"/>
        </pc:sldMkLst>
        <pc:spChg chg="mod">
          <ac:chgData name="Maria Porras - 2161833" userId="d1c5c22f-b055-4187-9db6-beb5c0840f32" providerId="ADAL" clId="{B788C395-B701-4D6C-AEA4-E94AE0CDCCD3}" dt="2021-06-17T11:53:41.129" v="500" actId="20577"/>
          <ac:spMkLst>
            <pc:docMk/>
            <pc:sldMk cId="4027392496" sldId="257"/>
            <ac:spMk id="6" creationId="{28FDBDB6-2B01-4050-8D75-385EBB67271A}"/>
          </ac:spMkLst>
        </pc:spChg>
      </pc:sldChg>
      <pc:sldChg chg="addSp modSp mod">
        <pc:chgData name="Maria Porras - 2161833" userId="d1c5c22f-b055-4187-9db6-beb5c0840f32" providerId="ADAL" clId="{B788C395-B701-4D6C-AEA4-E94AE0CDCCD3}" dt="2021-06-17T04:48:24.364" v="59" actId="1038"/>
        <pc:sldMkLst>
          <pc:docMk/>
          <pc:sldMk cId="3105135753" sldId="258"/>
        </pc:sldMkLst>
        <pc:spChg chg="add mod ord">
          <ac:chgData name="Maria Porras - 2161833" userId="d1c5c22f-b055-4187-9db6-beb5c0840f32" providerId="ADAL" clId="{B788C395-B701-4D6C-AEA4-E94AE0CDCCD3}" dt="2021-06-17T04:48:18.847" v="55" actId="1035"/>
          <ac:spMkLst>
            <pc:docMk/>
            <pc:sldMk cId="3105135753" sldId="258"/>
            <ac:spMk id="7" creationId="{30EF5606-405F-402E-98BC-CCF1CB395681}"/>
          </ac:spMkLst>
        </pc:spChg>
        <pc:spChg chg="mod">
          <ac:chgData name="Maria Porras - 2161833" userId="d1c5c22f-b055-4187-9db6-beb5c0840f32" providerId="ADAL" clId="{B788C395-B701-4D6C-AEA4-E94AE0CDCCD3}" dt="2021-06-17T04:48:24.364" v="59" actId="1038"/>
          <ac:spMkLst>
            <pc:docMk/>
            <pc:sldMk cId="3105135753" sldId="258"/>
            <ac:spMk id="14" creationId="{9CD4AB47-EF33-4E13-A9AB-897595AD95B4}"/>
          </ac:spMkLst>
        </pc:spChg>
      </pc:sldChg>
      <pc:sldChg chg="addSp modSp mod">
        <pc:chgData name="Maria Porras - 2161833" userId="d1c5c22f-b055-4187-9db6-beb5c0840f32" providerId="ADAL" clId="{B788C395-B701-4D6C-AEA4-E94AE0CDCCD3}" dt="2021-06-17T04:47:50.924" v="48" actId="1038"/>
        <pc:sldMkLst>
          <pc:docMk/>
          <pc:sldMk cId="2206542654" sldId="265"/>
        </pc:sldMkLst>
        <pc:spChg chg="add mod ord">
          <ac:chgData name="Maria Porras - 2161833" userId="d1c5c22f-b055-4187-9db6-beb5c0840f32" providerId="ADAL" clId="{B788C395-B701-4D6C-AEA4-E94AE0CDCCD3}" dt="2021-06-17T04:47:50.924" v="48" actId="1038"/>
          <ac:spMkLst>
            <pc:docMk/>
            <pc:sldMk cId="2206542654" sldId="265"/>
            <ac:spMk id="6" creationId="{C1A5609E-A009-4401-9563-95E1DF9E496C}"/>
          </ac:spMkLst>
        </pc:spChg>
      </pc:sldChg>
      <pc:sldChg chg="add del">
        <pc:chgData name="Maria Porras - 2161833" userId="d1c5c22f-b055-4187-9db6-beb5c0840f32" providerId="ADAL" clId="{B788C395-B701-4D6C-AEA4-E94AE0CDCCD3}" dt="2021-06-17T04:44:35.070" v="10" actId="2696"/>
        <pc:sldMkLst>
          <pc:docMk/>
          <pc:sldMk cId="4166569330" sldId="268"/>
        </pc:sldMkLst>
      </pc:sldChg>
      <pc:sldChg chg="modSp mod">
        <pc:chgData name="Maria Porras - 2161833" userId="d1c5c22f-b055-4187-9db6-beb5c0840f32" providerId="ADAL" clId="{B788C395-B701-4D6C-AEA4-E94AE0CDCCD3}" dt="2021-06-17T04:58:34.416" v="234" actId="121"/>
        <pc:sldMkLst>
          <pc:docMk/>
          <pc:sldMk cId="972396051" sldId="269"/>
        </pc:sldMkLst>
        <pc:spChg chg="mod">
          <ac:chgData name="Maria Porras - 2161833" userId="d1c5c22f-b055-4187-9db6-beb5c0840f32" providerId="ADAL" clId="{B788C395-B701-4D6C-AEA4-E94AE0CDCCD3}" dt="2021-06-17T04:58:34.416" v="234" actId="121"/>
          <ac:spMkLst>
            <pc:docMk/>
            <pc:sldMk cId="972396051" sldId="269"/>
            <ac:spMk id="10" creationId="{EF459256-4F8F-4F5A-97A6-728F685B3333}"/>
          </ac:spMkLst>
        </pc:spChg>
      </pc:sldChg>
      <pc:sldChg chg="modSp mod">
        <pc:chgData name="Maria Porras - 2161833" userId="d1c5c22f-b055-4187-9db6-beb5c0840f32" providerId="ADAL" clId="{B788C395-B701-4D6C-AEA4-E94AE0CDCCD3}" dt="2021-06-16T13:43:27.427" v="6" actId="790"/>
        <pc:sldMkLst>
          <pc:docMk/>
          <pc:sldMk cId="293497954" sldId="272"/>
        </pc:sldMkLst>
        <pc:spChg chg="mod">
          <ac:chgData name="Maria Porras - 2161833" userId="d1c5c22f-b055-4187-9db6-beb5c0840f32" providerId="ADAL" clId="{B788C395-B701-4D6C-AEA4-E94AE0CDCCD3}" dt="2021-06-16T13:43:14.091" v="4" actId="2711"/>
          <ac:spMkLst>
            <pc:docMk/>
            <pc:sldMk cId="293497954" sldId="272"/>
            <ac:spMk id="4" creationId="{A64ACB83-F9F1-4311-9AA2-80926ECFB1C7}"/>
          </ac:spMkLst>
        </pc:spChg>
        <pc:spChg chg="mod">
          <ac:chgData name="Maria Porras - 2161833" userId="d1c5c22f-b055-4187-9db6-beb5c0840f32" providerId="ADAL" clId="{B788C395-B701-4D6C-AEA4-E94AE0CDCCD3}" dt="2021-06-16T13:43:27.427" v="6" actId="790"/>
          <ac:spMkLst>
            <pc:docMk/>
            <pc:sldMk cId="293497954" sldId="272"/>
            <ac:spMk id="5" creationId="{319E13F1-3897-40E5-AE0A-61BB436DC8C0}"/>
          </ac:spMkLst>
        </pc:spChg>
      </pc:sldChg>
      <pc:sldChg chg="addSp delSp modSp mod">
        <pc:chgData name="Maria Porras - 2161833" userId="d1c5c22f-b055-4187-9db6-beb5c0840f32" providerId="ADAL" clId="{B788C395-B701-4D6C-AEA4-E94AE0CDCCD3}" dt="2021-06-17T04:50:45.524" v="101" actId="403"/>
        <pc:sldMkLst>
          <pc:docMk/>
          <pc:sldMk cId="2047773557" sldId="274"/>
        </pc:sldMkLst>
        <pc:spChg chg="add mod ord">
          <ac:chgData name="Maria Porras - 2161833" userId="d1c5c22f-b055-4187-9db6-beb5c0840f32" providerId="ADAL" clId="{B788C395-B701-4D6C-AEA4-E94AE0CDCCD3}" dt="2021-06-17T04:50:45.524" v="101" actId="403"/>
          <ac:spMkLst>
            <pc:docMk/>
            <pc:sldMk cId="2047773557" sldId="274"/>
            <ac:spMk id="2" creationId="{B8A8516D-8E8A-4D61-B654-A1A040B8B6C0}"/>
          </ac:spMkLst>
        </pc:spChg>
        <pc:spChg chg="mod">
          <ac:chgData name="Maria Porras - 2161833" userId="d1c5c22f-b055-4187-9db6-beb5c0840f32" providerId="ADAL" clId="{B788C395-B701-4D6C-AEA4-E94AE0CDCCD3}" dt="2021-06-17T04:50:13.857" v="83" actId="20577"/>
          <ac:spMkLst>
            <pc:docMk/>
            <pc:sldMk cId="2047773557" sldId="274"/>
            <ac:spMk id="4" creationId="{3B692566-0B50-4619-B131-BA770582C0BA}"/>
          </ac:spMkLst>
        </pc:spChg>
        <pc:spChg chg="del mod">
          <ac:chgData name="Maria Porras - 2161833" userId="d1c5c22f-b055-4187-9db6-beb5c0840f32" providerId="ADAL" clId="{B788C395-B701-4D6C-AEA4-E94AE0CDCCD3}" dt="2021-06-17T04:49:47.357" v="70" actId="478"/>
          <ac:spMkLst>
            <pc:docMk/>
            <pc:sldMk cId="2047773557" sldId="274"/>
            <ac:spMk id="10" creationId="{D94B46ED-222A-47C6-87E0-5C11F1F8D3DD}"/>
          </ac:spMkLst>
        </pc:spChg>
      </pc:sldChg>
      <pc:sldChg chg="modSp del mod">
        <pc:chgData name="Maria Porras - 2161833" userId="d1c5c22f-b055-4187-9db6-beb5c0840f32" providerId="ADAL" clId="{B788C395-B701-4D6C-AEA4-E94AE0CDCCD3}" dt="2021-06-17T04:46:30.370" v="19" actId="2696"/>
        <pc:sldMkLst>
          <pc:docMk/>
          <pc:sldMk cId="2306078141" sldId="275"/>
        </pc:sldMkLst>
        <pc:spChg chg="mod">
          <ac:chgData name="Maria Porras - 2161833" userId="d1c5c22f-b055-4187-9db6-beb5c0840f32" providerId="ADAL" clId="{B788C395-B701-4D6C-AEA4-E94AE0CDCCD3}" dt="2021-06-16T13:43:07.799" v="3" actId="790"/>
          <ac:spMkLst>
            <pc:docMk/>
            <pc:sldMk cId="2306078141" sldId="275"/>
            <ac:spMk id="4" creationId="{523195DE-181D-4989-923A-425997D02998}"/>
          </ac:spMkLst>
        </pc:spChg>
      </pc:sldChg>
      <pc:sldChg chg="addSp delSp modSp mod modAnim">
        <pc:chgData name="Maria Porras - 2161833" userId="d1c5c22f-b055-4187-9db6-beb5c0840f32" providerId="ADAL" clId="{B788C395-B701-4D6C-AEA4-E94AE0CDCCD3}" dt="2021-06-17T05:03:33.909" v="498"/>
        <pc:sldMkLst>
          <pc:docMk/>
          <pc:sldMk cId="4086471212" sldId="276"/>
        </pc:sldMkLst>
        <pc:spChg chg="add mod">
          <ac:chgData name="Maria Porras - 2161833" userId="d1c5c22f-b055-4187-9db6-beb5c0840f32" providerId="ADAL" clId="{B788C395-B701-4D6C-AEA4-E94AE0CDCCD3}" dt="2021-06-17T05:02:57.069" v="492" actId="1076"/>
          <ac:spMkLst>
            <pc:docMk/>
            <pc:sldMk cId="4086471212" sldId="276"/>
            <ac:spMk id="2" creationId="{FBE1CBDC-1132-4558-9BA6-F462D86C6E18}"/>
          </ac:spMkLst>
        </pc:spChg>
        <pc:spChg chg="mod">
          <ac:chgData name="Maria Porras - 2161833" userId="d1c5c22f-b055-4187-9db6-beb5c0840f32" providerId="ADAL" clId="{B788C395-B701-4D6C-AEA4-E94AE0CDCCD3}" dt="2021-06-17T04:51:10.315" v="105" actId="1076"/>
          <ac:spMkLst>
            <pc:docMk/>
            <pc:sldMk cId="4086471212" sldId="276"/>
            <ac:spMk id="7" creationId="{79CA4019-A0A4-497D-B319-2A37FF6D432A}"/>
          </ac:spMkLst>
        </pc:spChg>
        <pc:spChg chg="del mod">
          <ac:chgData name="Maria Porras - 2161833" userId="d1c5c22f-b055-4187-9db6-beb5c0840f32" providerId="ADAL" clId="{B788C395-B701-4D6C-AEA4-E94AE0CDCCD3}" dt="2021-06-17T04:51:05.585" v="104" actId="478"/>
          <ac:spMkLst>
            <pc:docMk/>
            <pc:sldMk cId="4086471212" sldId="276"/>
            <ac:spMk id="8" creationId="{9FB7343D-5A4A-4BD5-ACA5-A6221813CD8B}"/>
          </ac:spMkLst>
        </pc:spChg>
        <pc:spChg chg="mod">
          <ac:chgData name="Maria Porras - 2161833" userId="d1c5c22f-b055-4187-9db6-beb5c0840f32" providerId="ADAL" clId="{B788C395-B701-4D6C-AEA4-E94AE0CDCCD3}" dt="2021-06-17T05:01:47.336" v="388" actId="20577"/>
          <ac:spMkLst>
            <pc:docMk/>
            <pc:sldMk cId="4086471212" sldId="276"/>
            <ac:spMk id="9" creationId="{0150D872-1E08-4560-8842-8724207EF1F7}"/>
          </ac:spMkLst>
        </pc:spChg>
        <pc:spChg chg="add mod ord">
          <ac:chgData name="Maria Porras - 2161833" userId="d1c5c22f-b055-4187-9db6-beb5c0840f32" providerId="ADAL" clId="{B788C395-B701-4D6C-AEA4-E94AE0CDCCD3}" dt="2021-06-17T04:52:02.500" v="124" actId="1076"/>
          <ac:spMkLst>
            <pc:docMk/>
            <pc:sldMk cId="4086471212" sldId="276"/>
            <ac:spMk id="10" creationId="{DEE72C11-1F60-4EB9-AA1F-392AAFEC5658}"/>
          </ac:spMkLst>
        </pc:spChg>
        <pc:spChg chg="add del mod">
          <ac:chgData name="Maria Porras - 2161833" userId="d1c5c22f-b055-4187-9db6-beb5c0840f32" providerId="ADAL" clId="{B788C395-B701-4D6C-AEA4-E94AE0CDCCD3}" dt="2021-06-17T04:52:05.810" v="126" actId="478"/>
          <ac:spMkLst>
            <pc:docMk/>
            <pc:sldMk cId="4086471212" sldId="276"/>
            <ac:spMk id="11" creationId="{64B01157-22E0-4D34-87B6-C0F6FACE6B48}"/>
          </ac:spMkLst>
        </pc:spChg>
        <pc:spChg chg="add mod">
          <ac:chgData name="Maria Porras - 2161833" userId="d1c5c22f-b055-4187-9db6-beb5c0840f32" providerId="ADAL" clId="{B788C395-B701-4D6C-AEA4-E94AE0CDCCD3}" dt="2021-06-17T04:52:14.580" v="130" actId="20577"/>
          <ac:spMkLst>
            <pc:docMk/>
            <pc:sldMk cId="4086471212" sldId="276"/>
            <ac:spMk id="12" creationId="{D6FB8797-1440-4E12-AC34-E558E004CA6D}"/>
          </ac:spMkLst>
        </pc:spChg>
        <pc:picChg chg="mod">
          <ac:chgData name="Maria Porras - 2161833" userId="d1c5c22f-b055-4187-9db6-beb5c0840f32" providerId="ADAL" clId="{B788C395-B701-4D6C-AEA4-E94AE0CDCCD3}" dt="2021-06-17T04:51:17.576" v="107" actId="1076"/>
          <ac:picMkLst>
            <pc:docMk/>
            <pc:sldMk cId="4086471212" sldId="276"/>
            <ac:picMk id="20482" creationId="{34A837E0-00EE-4E69-8F47-6E291FB52F7F}"/>
          </ac:picMkLst>
        </pc:picChg>
      </pc:sldChg>
      <pc:sldChg chg="addSp delSp modSp mod modTransition delAnim modAnim">
        <pc:chgData name="Maria Porras - 2161833" userId="d1c5c22f-b055-4187-9db6-beb5c0840f32" providerId="ADAL" clId="{B788C395-B701-4D6C-AEA4-E94AE0CDCCD3}" dt="2021-06-17T04:57:00.399" v="185"/>
        <pc:sldMkLst>
          <pc:docMk/>
          <pc:sldMk cId="1008336630" sldId="277"/>
        </pc:sldMkLst>
        <pc:spChg chg="del">
          <ac:chgData name="Maria Porras - 2161833" userId="d1c5c22f-b055-4187-9db6-beb5c0840f32" providerId="ADAL" clId="{B788C395-B701-4D6C-AEA4-E94AE0CDCCD3}" dt="2021-06-17T04:53:54.776" v="141" actId="478"/>
          <ac:spMkLst>
            <pc:docMk/>
            <pc:sldMk cId="1008336630" sldId="277"/>
            <ac:spMk id="4" creationId="{E453F072-BD46-4D3F-8AC2-7C2F7B338847}"/>
          </ac:spMkLst>
        </pc:spChg>
        <pc:spChg chg="mod ord">
          <ac:chgData name="Maria Porras - 2161833" userId="d1c5c22f-b055-4187-9db6-beb5c0840f32" providerId="ADAL" clId="{B788C395-B701-4D6C-AEA4-E94AE0CDCCD3}" dt="2021-06-17T04:55:21.698" v="169" actId="1076"/>
          <ac:spMkLst>
            <pc:docMk/>
            <pc:sldMk cId="1008336630" sldId="277"/>
            <ac:spMk id="6" creationId="{D8682F6C-2C2D-43D9-8870-109D30C3232E}"/>
          </ac:spMkLst>
        </pc:spChg>
        <pc:spChg chg="add del mod ord">
          <ac:chgData name="Maria Porras - 2161833" userId="d1c5c22f-b055-4187-9db6-beb5c0840f32" providerId="ADAL" clId="{B788C395-B701-4D6C-AEA4-E94AE0CDCCD3}" dt="2021-06-17T04:52:25.911" v="137" actId="478"/>
          <ac:spMkLst>
            <pc:docMk/>
            <pc:sldMk cId="1008336630" sldId="277"/>
            <ac:spMk id="10" creationId="{0447DAFB-5DA6-4645-8738-BBD531888A89}"/>
          </ac:spMkLst>
        </pc:spChg>
        <pc:spChg chg="add mod">
          <ac:chgData name="Maria Porras - 2161833" userId="d1c5c22f-b055-4187-9db6-beb5c0840f32" providerId="ADAL" clId="{B788C395-B701-4D6C-AEA4-E94AE0CDCCD3}" dt="2021-06-17T04:54:52.731" v="153" actId="1076"/>
          <ac:spMkLst>
            <pc:docMk/>
            <pc:sldMk cId="1008336630" sldId="277"/>
            <ac:spMk id="11" creationId="{6BF12118-4D99-42E8-ABFE-7EC9BF7AFABF}"/>
          </ac:spMkLst>
        </pc:spChg>
        <pc:spChg chg="add mod">
          <ac:chgData name="Maria Porras - 2161833" userId="d1c5c22f-b055-4187-9db6-beb5c0840f32" providerId="ADAL" clId="{B788C395-B701-4D6C-AEA4-E94AE0CDCCD3}" dt="2021-06-17T04:55:27.141" v="171" actId="1076"/>
          <ac:spMkLst>
            <pc:docMk/>
            <pc:sldMk cId="1008336630" sldId="277"/>
            <ac:spMk id="12" creationId="{AD3D7009-CFFE-4860-BCD3-B66714BD7F5B}"/>
          </ac:spMkLst>
        </pc:spChg>
        <pc:spChg chg="add mod">
          <ac:chgData name="Maria Porras - 2161833" userId="d1c5c22f-b055-4187-9db6-beb5c0840f32" providerId="ADAL" clId="{B788C395-B701-4D6C-AEA4-E94AE0CDCCD3}" dt="2021-06-17T04:55:13.921" v="166" actId="20577"/>
          <ac:spMkLst>
            <pc:docMk/>
            <pc:sldMk cId="1008336630" sldId="277"/>
            <ac:spMk id="13" creationId="{45F4208A-7282-48DA-9C08-A46E7DAB7FEE}"/>
          </ac:spMkLst>
        </pc:spChg>
      </pc:sldChg>
      <pc:sldChg chg="addSp delSp modSp mod delAnim modAnim">
        <pc:chgData name="Maria Porras - 2161833" userId="d1c5c22f-b055-4187-9db6-beb5c0840f32" providerId="ADAL" clId="{B788C395-B701-4D6C-AEA4-E94AE0CDCCD3}" dt="2021-06-17T04:59:23.363" v="240" actId="1582"/>
        <pc:sldMkLst>
          <pc:docMk/>
          <pc:sldMk cId="3832545735" sldId="278"/>
        </pc:sldMkLst>
        <pc:spChg chg="mod">
          <ac:chgData name="Maria Porras - 2161833" userId="d1c5c22f-b055-4187-9db6-beb5c0840f32" providerId="ADAL" clId="{B788C395-B701-4D6C-AEA4-E94AE0CDCCD3}" dt="2021-06-17T04:58:54.983" v="236" actId="313"/>
          <ac:spMkLst>
            <pc:docMk/>
            <pc:sldMk cId="3832545735" sldId="278"/>
            <ac:spMk id="11" creationId="{D96DC4E7-96D6-43AC-964C-2881A4E4F584}"/>
          </ac:spMkLst>
        </pc:spChg>
        <pc:spChg chg="add del mod">
          <ac:chgData name="Maria Porras - 2161833" userId="d1c5c22f-b055-4187-9db6-beb5c0840f32" providerId="ADAL" clId="{B788C395-B701-4D6C-AEA4-E94AE0CDCCD3}" dt="2021-06-17T04:54:29.864" v="150" actId="478"/>
          <ac:spMkLst>
            <pc:docMk/>
            <pc:sldMk cId="3832545735" sldId="278"/>
            <ac:spMk id="14" creationId="{E9E42B3A-C35D-4341-9764-B36839B1F76B}"/>
          </ac:spMkLst>
        </pc:spChg>
        <pc:spChg chg="mod">
          <ac:chgData name="Maria Porras - 2161833" userId="d1c5c22f-b055-4187-9db6-beb5c0840f32" providerId="ADAL" clId="{B788C395-B701-4D6C-AEA4-E94AE0CDCCD3}" dt="2021-06-17T04:58:56.410" v="237" actId="313"/>
          <ac:spMkLst>
            <pc:docMk/>
            <pc:sldMk cId="3832545735" sldId="278"/>
            <ac:spMk id="15" creationId="{571C87DF-E2E8-49D3-AAB6-891E0D7EF18F}"/>
          </ac:spMkLst>
        </pc:spChg>
        <pc:cxnChg chg="mod">
          <ac:chgData name="Maria Porras - 2161833" userId="d1c5c22f-b055-4187-9db6-beb5c0840f32" providerId="ADAL" clId="{B788C395-B701-4D6C-AEA4-E94AE0CDCCD3}" dt="2021-06-17T04:59:12.556" v="238" actId="1582"/>
          <ac:cxnSpMkLst>
            <pc:docMk/>
            <pc:sldMk cId="3832545735" sldId="278"/>
            <ac:cxnSpMk id="17" creationId="{7B84242E-0262-4437-948C-52AC38120523}"/>
          </ac:cxnSpMkLst>
        </pc:cxnChg>
        <pc:cxnChg chg="mod">
          <ac:chgData name="Maria Porras - 2161833" userId="d1c5c22f-b055-4187-9db6-beb5c0840f32" providerId="ADAL" clId="{B788C395-B701-4D6C-AEA4-E94AE0CDCCD3}" dt="2021-06-17T04:59:12.556" v="238" actId="1582"/>
          <ac:cxnSpMkLst>
            <pc:docMk/>
            <pc:sldMk cId="3832545735" sldId="278"/>
            <ac:cxnSpMk id="19" creationId="{CCBDA577-9883-4617-896A-D059A7098EB3}"/>
          </ac:cxnSpMkLst>
        </pc:cxnChg>
        <pc:cxnChg chg="mod">
          <ac:chgData name="Maria Porras - 2161833" userId="d1c5c22f-b055-4187-9db6-beb5c0840f32" providerId="ADAL" clId="{B788C395-B701-4D6C-AEA4-E94AE0CDCCD3}" dt="2021-06-17T04:59:12.556" v="238" actId="1582"/>
          <ac:cxnSpMkLst>
            <pc:docMk/>
            <pc:sldMk cId="3832545735" sldId="278"/>
            <ac:cxnSpMk id="21" creationId="{503CDCA8-B7E0-48A2-BBF0-194F39262BFC}"/>
          </ac:cxnSpMkLst>
        </pc:cxnChg>
        <pc:cxnChg chg="mod">
          <ac:chgData name="Maria Porras - 2161833" userId="d1c5c22f-b055-4187-9db6-beb5c0840f32" providerId="ADAL" clId="{B788C395-B701-4D6C-AEA4-E94AE0CDCCD3}" dt="2021-06-17T04:59:23.363" v="240" actId="1582"/>
          <ac:cxnSpMkLst>
            <pc:docMk/>
            <pc:sldMk cId="3832545735" sldId="278"/>
            <ac:cxnSpMk id="23" creationId="{F0D9D019-CCB8-4F11-B38F-4218F773921D}"/>
          </ac:cxnSpMkLst>
        </pc:cxnChg>
      </pc:sldChg>
      <pc:sldChg chg="modSp mod">
        <pc:chgData name="Maria Porras - 2161833" userId="d1c5c22f-b055-4187-9db6-beb5c0840f32" providerId="ADAL" clId="{B788C395-B701-4D6C-AEA4-E94AE0CDCCD3}" dt="2021-06-17T04:59:36.002" v="241" actId="1582"/>
        <pc:sldMkLst>
          <pc:docMk/>
          <pc:sldMk cId="1269241637" sldId="279"/>
        </pc:sldMkLst>
        <pc:cxnChg chg="mod">
          <ac:chgData name="Maria Porras - 2161833" userId="d1c5c22f-b055-4187-9db6-beb5c0840f32" providerId="ADAL" clId="{B788C395-B701-4D6C-AEA4-E94AE0CDCCD3}" dt="2021-06-17T04:59:36.002" v="241" actId="1582"/>
          <ac:cxnSpMkLst>
            <pc:docMk/>
            <pc:sldMk cId="1269241637" sldId="279"/>
            <ac:cxnSpMk id="19" creationId="{06E394E8-045D-4B1C-93F2-48D3DC796644}"/>
          </ac:cxnSpMkLst>
        </pc:cxnChg>
        <pc:cxnChg chg="mod">
          <ac:chgData name="Maria Porras - 2161833" userId="d1c5c22f-b055-4187-9db6-beb5c0840f32" providerId="ADAL" clId="{B788C395-B701-4D6C-AEA4-E94AE0CDCCD3}" dt="2021-06-17T04:59:36.002" v="241" actId="1582"/>
          <ac:cxnSpMkLst>
            <pc:docMk/>
            <pc:sldMk cId="1269241637" sldId="279"/>
            <ac:cxnSpMk id="20" creationId="{E59CEB3A-A11D-401B-A2B0-AE608D68B622}"/>
          </ac:cxnSpMkLst>
        </pc:cxnChg>
        <pc:cxnChg chg="mod">
          <ac:chgData name="Maria Porras - 2161833" userId="d1c5c22f-b055-4187-9db6-beb5c0840f32" providerId="ADAL" clId="{B788C395-B701-4D6C-AEA4-E94AE0CDCCD3}" dt="2021-06-17T04:59:36.002" v="241" actId="1582"/>
          <ac:cxnSpMkLst>
            <pc:docMk/>
            <pc:sldMk cId="1269241637" sldId="279"/>
            <ac:cxnSpMk id="23" creationId="{FA2260EA-716C-4DF1-8C54-912FAC384417}"/>
          </ac:cxnSpMkLst>
        </pc:cxnChg>
        <pc:cxnChg chg="mod">
          <ac:chgData name="Maria Porras - 2161833" userId="d1c5c22f-b055-4187-9db6-beb5c0840f32" providerId="ADAL" clId="{B788C395-B701-4D6C-AEA4-E94AE0CDCCD3}" dt="2021-06-17T04:59:36.002" v="241" actId="1582"/>
          <ac:cxnSpMkLst>
            <pc:docMk/>
            <pc:sldMk cId="1269241637" sldId="279"/>
            <ac:cxnSpMk id="26" creationId="{C35D8784-0C1D-45D4-8CD3-CE1E42F2F500}"/>
          </ac:cxnSpMkLst>
        </pc:cxnChg>
        <pc:cxnChg chg="mod">
          <ac:chgData name="Maria Porras - 2161833" userId="d1c5c22f-b055-4187-9db6-beb5c0840f32" providerId="ADAL" clId="{B788C395-B701-4D6C-AEA4-E94AE0CDCCD3}" dt="2021-06-17T04:59:36.002" v="241" actId="1582"/>
          <ac:cxnSpMkLst>
            <pc:docMk/>
            <pc:sldMk cId="1269241637" sldId="279"/>
            <ac:cxnSpMk id="29" creationId="{03327A7C-0682-4854-AE3B-4B84904C7BEF}"/>
          </ac:cxnSpMkLst>
        </pc:cxnChg>
      </pc:sldChg>
      <pc:sldChg chg="modSp mod">
        <pc:chgData name="Maria Porras - 2161833" userId="d1c5c22f-b055-4187-9db6-beb5c0840f32" providerId="ADAL" clId="{B788C395-B701-4D6C-AEA4-E94AE0CDCCD3}" dt="2021-06-17T04:59:50.731" v="242" actId="1582"/>
        <pc:sldMkLst>
          <pc:docMk/>
          <pc:sldMk cId="430824944" sldId="280"/>
        </pc:sldMkLst>
        <pc:cxnChg chg="mod">
          <ac:chgData name="Maria Porras - 2161833" userId="d1c5c22f-b055-4187-9db6-beb5c0840f32" providerId="ADAL" clId="{B788C395-B701-4D6C-AEA4-E94AE0CDCCD3}" dt="2021-06-17T04:59:50.731" v="242" actId="1582"/>
          <ac:cxnSpMkLst>
            <pc:docMk/>
            <pc:sldMk cId="430824944" sldId="280"/>
            <ac:cxnSpMk id="11" creationId="{1707C182-6D36-4EF3-9733-993A93FE0498}"/>
          </ac:cxnSpMkLst>
        </pc:cxnChg>
        <pc:cxnChg chg="mod">
          <ac:chgData name="Maria Porras - 2161833" userId="d1c5c22f-b055-4187-9db6-beb5c0840f32" providerId="ADAL" clId="{B788C395-B701-4D6C-AEA4-E94AE0CDCCD3}" dt="2021-06-17T04:59:50.731" v="242" actId="1582"/>
          <ac:cxnSpMkLst>
            <pc:docMk/>
            <pc:sldMk cId="430824944" sldId="280"/>
            <ac:cxnSpMk id="12" creationId="{8B927EEC-1B35-4731-86E7-7048BAB43295}"/>
          </ac:cxnSpMkLst>
        </pc:cxnChg>
      </pc:sldChg>
      <pc:sldChg chg="modSp mod">
        <pc:chgData name="Maria Porras - 2161833" userId="d1c5c22f-b055-4187-9db6-beb5c0840f32" providerId="ADAL" clId="{B788C395-B701-4D6C-AEA4-E94AE0CDCCD3}" dt="2021-06-17T05:00:00.636" v="243" actId="1582"/>
        <pc:sldMkLst>
          <pc:docMk/>
          <pc:sldMk cId="2224428225" sldId="281"/>
        </pc:sldMkLst>
        <pc:cxnChg chg="mod">
          <ac:chgData name="Maria Porras - 2161833" userId="d1c5c22f-b055-4187-9db6-beb5c0840f32" providerId="ADAL" clId="{B788C395-B701-4D6C-AEA4-E94AE0CDCCD3}" dt="2021-06-17T05:00:00.636" v="243" actId="1582"/>
          <ac:cxnSpMkLst>
            <pc:docMk/>
            <pc:sldMk cId="2224428225" sldId="281"/>
            <ac:cxnSpMk id="15" creationId="{5783DB39-9C0C-4386-93B7-B4938FE28201}"/>
          </ac:cxnSpMkLst>
        </pc:cxnChg>
        <pc:cxnChg chg="mod">
          <ac:chgData name="Maria Porras - 2161833" userId="d1c5c22f-b055-4187-9db6-beb5c0840f32" providerId="ADAL" clId="{B788C395-B701-4D6C-AEA4-E94AE0CDCCD3}" dt="2021-06-17T05:00:00.636" v="243" actId="1582"/>
          <ac:cxnSpMkLst>
            <pc:docMk/>
            <pc:sldMk cId="2224428225" sldId="281"/>
            <ac:cxnSpMk id="16" creationId="{29F24B02-72A8-459F-99D3-479934EEB055}"/>
          </ac:cxnSpMkLst>
        </pc:cxnChg>
        <pc:cxnChg chg="mod">
          <ac:chgData name="Maria Porras - 2161833" userId="d1c5c22f-b055-4187-9db6-beb5c0840f32" providerId="ADAL" clId="{B788C395-B701-4D6C-AEA4-E94AE0CDCCD3}" dt="2021-06-17T05:00:00.636" v="243" actId="1582"/>
          <ac:cxnSpMkLst>
            <pc:docMk/>
            <pc:sldMk cId="2224428225" sldId="281"/>
            <ac:cxnSpMk id="19" creationId="{693A7ED1-C804-44DF-A7C7-0B34E66D1FA4}"/>
          </ac:cxnSpMkLst>
        </pc:cxnChg>
        <pc:cxnChg chg="mod">
          <ac:chgData name="Maria Porras - 2161833" userId="d1c5c22f-b055-4187-9db6-beb5c0840f32" providerId="ADAL" clId="{B788C395-B701-4D6C-AEA4-E94AE0CDCCD3}" dt="2021-06-17T05:00:00.636" v="243" actId="1582"/>
          <ac:cxnSpMkLst>
            <pc:docMk/>
            <pc:sldMk cId="2224428225" sldId="281"/>
            <ac:cxnSpMk id="22" creationId="{12D399AB-EFED-4EB3-A92E-450BD6D47596}"/>
          </ac:cxnSpMkLst>
        </pc:cxnChg>
      </pc:sldChg>
      <pc:sldChg chg="addSp delSp modSp mod delAnim modAnim">
        <pc:chgData name="Maria Porras - 2161833" userId="d1c5c22f-b055-4187-9db6-beb5c0840f32" providerId="ADAL" clId="{B788C395-B701-4D6C-AEA4-E94AE0CDCCD3}" dt="2021-06-17T11:55:35.063" v="503"/>
        <pc:sldMkLst>
          <pc:docMk/>
          <pc:sldMk cId="2431913705" sldId="282"/>
        </pc:sldMkLst>
        <pc:spChg chg="del">
          <ac:chgData name="Maria Porras - 2161833" userId="d1c5c22f-b055-4187-9db6-beb5c0840f32" providerId="ADAL" clId="{B788C395-B701-4D6C-AEA4-E94AE0CDCCD3}" dt="2021-06-17T04:57:52.725" v="197" actId="478"/>
          <ac:spMkLst>
            <pc:docMk/>
            <pc:sldMk cId="2431913705" sldId="282"/>
            <ac:spMk id="4" creationId="{E453F072-BD46-4D3F-8AC2-7C2F7B338847}"/>
          </ac:spMkLst>
        </pc:spChg>
        <pc:spChg chg="mod">
          <ac:chgData name="Maria Porras - 2161833" userId="d1c5c22f-b055-4187-9db6-beb5c0840f32" providerId="ADAL" clId="{B788C395-B701-4D6C-AEA4-E94AE0CDCCD3}" dt="2021-06-17T04:58:15.551" v="204" actId="1076"/>
          <ac:spMkLst>
            <pc:docMk/>
            <pc:sldMk cId="2431913705" sldId="282"/>
            <ac:spMk id="6" creationId="{D8682F6C-2C2D-43D9-8870-109D30C3232E}"/>
          </ac:spMkLst>
        </pc:spChg>
        <pc:spChg chg="add mod">
          <ac:chgData name="Maria Porras - 2161833" userId="d1c5c22f-b055-4187-9db6-beb5c0840f32" providerId="ADAL" clId="{B788C395-B701-4D6C-AEA4-E94AE0CDCCD3}" dt="2021-06-17T05:00:10.783" v="244" actId="1076"/>
          <ac:spMkLst>
            <pc:docMk/>
            <pc:sldMk cId="2431913705" sldId="282"/>
            <ac:spMk id="10" creationId="{F4B319B7-13B7-4822-ABE2-701AF060C7AB}"/>
          </ac:spMkLst>
        </pc:spChg>
      </pc:sldChg>
    </pc:docChg>
  </pc:docChgLst>
  <pc:docChgLst>
    <pc:chgData name="Maria Porras - 2161833" userId="d1c5c22f-b055-4187-9db6-beb5c0840f32" providerId="ADAL" clId="{A07034C8-FE55-4421-B311-11C545242929}"/>
    <pc:docChg chg="undo redo custSel addSld delSld modSld sldOrd">
      <pc:chgData name="Maria Porras - 2161833" userId="d1c5c22f-b055-4187-9db6-beb5c0840f32" providerId="ADAL" clId="{A07034C8-FE55-4421-B311-11C545242929}" dt="2021-06-15T20:02:05.956" v="3081" actId="6549"/>
      <pc:docMkLst>
        <pc:docMk/>
      </pc:docMkLst>
      <pc:sldChg chg="addSp delSp modSp mod setBg setClrOvrMap">
        <pc:chgData name="Maria Porras - 2161833" userId="d1c5c22f-b055-4187-9db6-beb5c0840f32" providerId="ADAL" clId="{A07034C8-FE55-4421-B311-11C545242929}" dt="2021-06-15T17:17:00.973" v="2972" actId="2711"/>
        <pc:sldMkLst>
          <pc:docMk/>
          <pc:sldMk cId="3493346424" sldId="256"/>
        </pc:sldMkLst>
        <pc:spChg chg="add mod ord">
          <ac:chgData name="Maria Porras - 2161833" userId="d1c5c22f-b055-4187-9db6-beb5c0840f32" providerId="ADAL" clId="{A07034C8-FE55-4421-B311-11C545242929}" dt="2021-06-15T17:17:00.973" v="2972" actId="2711"/>
          <ac:spMkLst>
            <pc:docMk/>
            <pc:sldMk cId="3493346424" sldId="256"/>
            <ac:spMk id="4" creationId="{D2D770D4-A051-491B-AEC0-93DC27B41337}"/>
          </ac:spMkLst>
        </pc:spChg>
        <pc:spChg chg="add del">
          <ac:chgData name="Maria Porras - 2161833" userId="d1c5c22f-b055-4187-9db6-beb5c0840f32" providerId="ADAL" clId="{A07034C8-FE55-4421-B311-11C545242929}" dt="2021-06-15T16:45:23.907" v="2234" actId="26606"/>
          <ac:spMkLst>
            <pc:docMk/>
            <pc:sldMk cId="3493346424" sldId="256"/>
            <ac:spMk id="71" creationId="{FA69AAE0-49D5-4C8B-8BA2-55898C00E05E}"/>
          </ac:spMkLst>
        </pc:spChg>
        <pc:spChg chg="add del">
          <ac:chgData name="Maria Porras - 2161833" userId="d1c5c22f-b055-4187-9db6-beb5c0840f32" providerId="ADAL" clId="{A07034C8-FE55-4421-B311-11C545242929}" dt="2021-06-15T17:16:49.325" v="2971" actId="26606"/>
          <ac:spMkLst>
            <pc:docMk/>
            <pc:sldMk cId="3493346424" sldId="256"/>
            <ac:spMk id="73" creationId="{6F828D28-8E09-41CC-8229-3070B5467A96}"/>
          </ac:spMkLst>
        </pc:spChg>
        <pc:spChg chg="add del">
          <ac:chgData name="Maria Porras - 2161833" userId="d1c5c22f-b055-4187-9db6-beb5c0840f32" providerId="ADAL" clId="{A07034C8-FE55-4421-B311-11C545242929}" dt="2021-06-15T17:16:49.325" v="2971" actId="26606"/>
          <ac:spMkLst>
            <pc:docMk/>
            <pc:sldMk cId="3493346424" sldId="256"/>
            <ac:spMk id="75" creationId="{D5B012D8-7F27-4758-9AC6-C889B154BD73}"/>
          </ac:spMkLst>
        </pc:spChg>
        <pc:spChg chg="add del">
          <ac:chgData name="Maria Porras - 2161833" userId="d1c5c22f-b055-4187-9db6-beb5c0840f32" providerId="ADAL" clId="{A07034C8-FE55-4421-B311-11C545242929}" dt="2021-06-15T17:16:49.325" v="2971" actId="26606"/>
          <ac:spMkLst>
            <pc:docMk/>
            <pc:sldMk cId="3493346424" sldId="256"/>
            <ac:spMk id="77" creationId="{4063B759-00FC-46D1-9898-8E8625268FAF}"/>
          </ac:spMkLst>
        </pc:spChg>
        <pc:spChg chg="add">
          <ac:chgData name="Maria Porras - 2161833" userId="d1c5c22f-b055-4187-9db6-beb5c0840f32" providerId="ADAL" clId="{A07034C8-FE55-4421-B311-11C545242929}" dt="2021-06-15T17:16:49.325" v="2971" actId="26606"/>
          <ac:spMkLst>
            <pc:docMk/>
            <pc:sldMk cId="3493346424" sldId="256"/>
            <ac:spMk id="137" creationId="{657F69E0-C4B0-4BEC-A689-4F8D877F05D4}"/>
          </ac:spMkLst>
        </pc:spChg>
        <pc:spChg chg="add">
          <ac:chgData name="Maria Porras - 2161833" userId="d1c5c22f-b055-4187-9db6-beb5c0840f32" providerId="ADAL" clId="{A07034C8-FE55-4421-B311-11C545242929}" dt="2021-06-15T17:16:49.325" v="2971" actId="26606"/>
          <ac:spMkLst>
            <pc:docMk/>
            <pc:sldMk cId="3493346424" sldId="256"/>
            <ac:spMk id="139" creationId="{9F6380B4-6A1C-481E-8408-B4E6C75B9B81}"/>
          </ac:spMkLst>
        </pc:spChg>
        <pc:picChg chg="add del mod">
          <ac:chgData name="Maria Porras - 2161833" userId="d1c5c22f-b055-4187-9db6-beb5c0840f32" providerId="ADAL" clId="{A07034C8-FE55-4421-B311-11C545242929}" dt="2021-06-15T16:45:37.519" v="2236" actId="478"/>
          <ac:picMkLst>
            <pc:docMk/>
            <pc:sldMk cId="3493346424" sldId="256"/>
            <ac:picMk id="5" creationId="{89474DB8-BEC6-431D-8F20-77E1FC79AA90}"/>
          </ac:picMkLst>
        </pc:picChg>
        <pc:picChg chg="del mod ord">
          <ac:chgData name="Maria Porras - 2161833" userId="d1c5c22f-b055-4187-9db6-beb5c0840f32" providerId="ADAL" clId="{A07034C8-FE55-4421-B311-11C545242929}" dt="2021-06-15T17:16:09.596" v="2967" actId="478"/>
          <ac:picMkLst>
            <pc:docMk/>
            <pc:sldMk cId="3493346424" sldId="256"/>
            <ac:picMk id="1026" creationId="{03546F88-690C-44C3-A5EA-BDC9408F8CA4}"/>
          </ac:picMkLst>
        </pc:picChg>
        <pc:picChg chg="add del mod">
          <ac:chgData name="Maria Porras - 2161833" userId="d1c5c22f-b055-4187-9db6-beb5c0840f32" providerId="ADAL" clId="{A07034C8-FE55-4421-B311-11C545242929}" dt="2021-06-15T16:46:22.550" v="2254"/>
          <ac:picMkLst>
            <pc:docMk/>
            <pc:sldMk cId="3493346424" sldId="256"/>
            <ac:picMk id="3074" creationId="{61DAD677-D1B0-4E30-8A00-5701D9A043AD}"/>
          </ac:picMkLst>
        </pc:picChg>
        <pc:picChg chg="add mod">
          <ac:chgData name="Maria Porras - 2161833" userId="d1c5c22f-b055-4187-9db6-beb5c0840f32" providerId="ADAL" clId="{A07034C8-FE55-4421-B311-11C545242929}" dt="2021-06-15T17:16:49.325" v="2971" actId="26606"/>
          <ac:picMkLst>
            <pc:docMk/>
            <pc:sldMk cId="3493346424" sldId="256"/>
            <ac:picMk id="3076" creationId="{4C1CCBE6-92E3-4295-BF77-7B0489074E07}"/>
          </ac:picMkLst>
        </pc:picChg>
      </pc:sldChg>
      <pc:sldChg chg="addSp delSp modSp mod ord">
        <pc:chgData name="Maria Porras - 2161833" userId="d1c5c22f-b055-4187-9db6-beb5c0840f32" providerId="ADAL" clId="{A07034C8-FE55-4421-B311-11C545242929}" dt="2021-06-15T15:23:53.549" v="1246" actId="2711"/>
        <pc:sldMkLst>
          <pc:docMk/>
          <pc:sldMk cId="4027392496" sldId="257"/>
        </pc:sldMkLst>
        <pc:spChg chg="add mod">
          <ac:chgData name="Maria Porras - 2161833" userId="d1c5c22f-b055-4187-9db6-beb5c0840f32" providerId="ADAL" clId="{A07034C8-FE55-4421-B311-11C545242929}" dt="2021-06-15T15:23:48.800" v="1245" actId="2711"/>
          <ac:spMkLst>
            <pc:docMk/>
            <pc:sldMk cId="4027392496" sldId="257"/>
            <ac:spMk id="6" creationId="{28FDBDB6-2B01-4050-8D75-385EBB67271A}"/>
          </ac:spMkLst>
        </pc:spChg>
        <pc:spChg chg="add mod">
          <ac:chgData name="Maria Porras - 2161833" userId="d1c5c22f-b055-4187-9db6-beb5c0840f32" providerId="ADAL" clId="{A07034C8-FE55-4421-B311-11C545242929}" dt="2021-06-14T22:59:54.753" v="185" actId="207"/>
          <ac:spMkLst>
            <pc:docMk/>
            <pc:sldMk cId="4027392496" sldId="257"/>
            <ac:spMk id="11" creationId="{E37AA55B-3FE0-427B-B02B-33D9D109852D}"/>
          </ac:spMkLst>
        </pc:spChg>
        <pc:spChg chg="add mod">
          <ac:chgData name="Maria Porras - 2161833" userId="d1c5c22f-b055-4187-9db6-beb5c0840f32" providerId="ADAL" clId="{A07034C8-FE55-4421-B311-11C545242929}" dt="2021-06-15T15:23:53.549" v="1246" actId="2711"/>
          <ac:spMkLst>
            <pc:docMk/>
            <pc:sldMk cId="4027392496" sldId="257"/>
            <ac:spMk id="13" creationId="{92818483-7500-4002-BB8C-3C5E8B2DFD83}"/>
          </ac:spMkLst>
        </pc:spChg>
        <pc:spChg chg="add mod">
          <ac:chgData name="Maria Porras - 2161833" userId="d1c5c22f-b055-4187-9db6-beb5c0840f32" providerId="ADAL" clId="{A07034C8-FE55-4421-B311-11C545242929}" dt="2021-06-15T15:23:43.434" v="1244" actId="2711"/>
          <ac:spMkLst>
            <pc:docMk/>
            <pc:sldMk cId="4027392496" sldId="257"/>
            <ac:spMk id="17" creationId="{08FE0D18-A304-42FE-9309-0C1C7E664979}"/>
          </ac:spMkLst>
        </pc:spChg>
        <pc:grpChg chg="add mod">
          <ac:chgData name="Maria Porras - 2161833" userId="d1c5c22f-b055-4187-9db6-beb5c0840f32" providerId="ADAL" clId="{A07034C8-FE55-4421-B311-11C545242929}" dt="2021-06-14T22:59:09.530" v="183" actId="164"/>
          <ac:grpSpMkLst>
            <pc:docMk/>
            <pc:sldMk cId="4027392496" sldId="257"/>
            <ac:grpSpMk id="4" creationId="{18CE12D4-93E9-43A3-980B-CE04EA4BB4E0}"/>
          </ac:grpSpMkLst>
        </pc:grpChg>
        <pc:picChg chg="add mod">
          <ac:chgData name="Maria Porras - 2161833" userId="d1c5c22f-b055-4187-9db6-beb5c0840f32" providerId="ADAL" clId="{A07034C8-FE55-4421-B311-11C545242929}" dt="2021-06-15T15:23:19.035" v="1231" actId="1036"/>
          <ac:picMkLst>
            <pc:docMk/>
            <pc:sldMk cId="4027392496" sldId="257"/>
            <ac:picMk id="5" creationId="{70E2C809-3F1F-4550-9C59-91C7150A154B}"/>
          </ac:picMkLst>
        </pc:picChg>
        <pc:picChg chg="add mod">
          <ac:chgData name="Maria Porras - 2161833" userId="d1c5c22f-b055-4187-9db6-beb5c0840f32" providerId="ADAL" clId="{A07034C8-FE55-4421-B311-11C545242929}" dt="2021-06-14T22:59:09.530" v="183" actId="164"/>
          <ac:picMkLst>
            <pc:docMk/>
            <pc:sldMk cId="4027392496" sldId="257"/>
            <ac:picMk id="7" creationId="{098768D2-DDCB-49E4-832B-1E9603E3E8A2}"/>
          </ac:picMkLst>
        </pc:picChg>
        <pc:picChg chg="add mod">
          <ac:chgData name="Maria Porras - 2161833" userId="d1c5c22f-b055-4187-9db6-beb5c0840f32" providerId="ADAL" clId="{A07034C8-FE55-4421-B311-11C545242929}" dt="2021-06-14T22:59:09.530" v="183" actId="164"/>
          <ac:picMkLst>
            <pc:docMk/>
            <pc:sldMk cId="4027392496" sldId="257"/>
            <ac:picMk id="8" creationId="{B9D0118B-52FD-4D61-93BE-3022FAEEEA07}"/>
          </ac:picMkLst>
        </pc:picChg>
        <pc:picChg chg="add mod">
          <ac:chgData name="Maria Porras - 2161833" userId="d1c5c22f-b055-4187-9db6-beb5c0840f32" providerId="ADAL" clId="{A07034C8-FE55-4421-B311-11C545242929}" dt="2021-06-14T22:59:09.530" v="183" actId="164"/>
          <ac:picMkLst>
            <pc:docMk/>
            <pc:sldMk cId="4027392496" sldId="257"/>
            <ac:picMk id="9" creationId="{D6644A0E-4CEA-4115-96D7-8CF0D644531B}"/>
          </ac:picMkLst>
        </pc:picChg>
        <pc:picChg chg="add mod">
          <ac:chgData name="Maria Porras - 2161833" userId="d1c5c22f-b055-4187-9db6-beb5c0840f32" providerId="ADAL" clId="{A07034C8-FE55-4421-B311-11C545242929}" dt="2021-06-14T22:59:09.530" v="183" actId="164"/>
          <ac:picMkLst>
            <pc:docMk/>
            <pc:sldMk cId="4027392496" sldId="257"/>
            <ac:picMk id="10" creationId="{D1076DC7-B5FC-4929-9930-2037D072B234}"/>
          </ac:picMkLst>
        </pc:picChg>
        <pc:picChg chg="add del mod">
          <ac:chgData name="Maria Porras - 2161833" userId="d1c5c22f-b055-4187-9db6-beb5c0840f32" providerId="ADAL" clId="{A07034C8-FE55-4421-B311-11C545242929}" dt="2021-06-14T22:52:30.515" v="101" actId="478"/>
          <ac:picMkLst>
            <pc:docMk/>
            <pc:sldMk cId="4027392496" sldId="257"/>
            <ac:picMk id="12" creationId="{3D07E9F5-B571-4F62-9850-E598555D807F}"/>
          </ac:picMkLst>
        </pc:picChg>
        <pc:picChg chg="add mod">
          <ac:chgData name="Maria Porras - 2161833" userId="d1c5c22f-b055-4187-9db6-beb5c0840f32" providerId="ADAL" clId="{A07034C8-FE55-4421-B311-11C545242929}" dt="2021-06-14T23:00:02.955" v="186" actId="1076"/>
          <ac:picMkLst>
            <pc:docMk/>
            <pc:sldMk cId="4027392496" sldId="257"/>
            <ac:picMk id="14" creationId="{A5F8776F-F613-4AA9-BEE9-DC3CC1A5317A}"/>
          </ac:picMkLst>
        </pc:picChg>
        <pc:picChg chg="mod">
          <ac:chgData name="Maria Porras - 2161833" userId="d1c5c22f-b055-4187-9db6-beb5c0840f32" providerId="ADAL" clId="{A07034C8-FE55-4421-B311-11C545242929}" dt="2021-06-14T22:59:09.530" v="183" actId="164"/>
          <ac:picMkLst>
            <pc:docMk/>
            <pc:sldMk cId="4027392496" sldId="257"/>
            <ac:picMk id="2050" creationId="{A3A06288-F63A-410F-ACB3-A16870CB61B7}"/>
          </ac:picMkLst>
        </pc:picChg>
        <pc:picChg chg="add del">
          <ac:chgData name="Maria Porras - 2161833" userId="d1c5c22f-b055-4187-9db6-beb5c0840f32" providerId="ADAL" clId="{A07034C8-FE55-4421-B311-11C545242929}" dt="2021-06-15T02:59:51.772" v="208" actId="478"/>
          <ac:picMkLst>
            <pc:docMk/>
            <pc:sldMk cId="4027392496" sldId="257"/>
            <ac:picMk id="2052" creationId="{8699E3A5-D451-4DAC-965D-8F3E87321756}"/>
          </ac:picMkLst>
        </pc:picChg>
      </pc:sldChg>
      <pc:sldChg chg="addSp delSp modSp mod setBg setClrOvrMap">
        <pc:chgData name="Maria Porras - 2161833" userId="d1c5c22f-b055-4187-9db6-beb5c0840f32" providerId="ADAL" clId="{A07034C8-FE55-4421-B311-11C545242929}" dt="2021-06-15T17:23:18.173" v="3017" actId="1076"/>
        <pc:sldMkLst>
          <pc:docMk/>
          <pc:sldMk cId="3105135753" sldId="258"/>
        </pc:sldMkLst>
        <pc:spChg chg="add del mod ord">
          <ac:chgData name="Maria Porras - 2161833" userId="d1c5c22f-b055-4187-9db6-beb5c0840f32" providerId="ADAL" clId="{A07034C8-FE55-4421-B311-11C545242929}" dt="2021-06-15T15:56:33.185" v="1663" actId="478"/>
          <ac:spMkLst>
            <pc:docMk/>
            <pc:sldMk cId="3105135753" sldId="258"/>
            <ac:spMk id="4" creationId="{F12E498B-EF7A-4C96-8629-A1DD50144D41}"/>
          </ac:spMkLst>
        </pc:spChg>
        <pc:spChg chg="add del mod">
          <ac:chgData name="Maria Porras - 2161833" userId="d1c5c22f-b055-4187-9db6-beb5c0840f32" providerId="ADAL" clId="{A07034C8-FE55-4421-B311-11C545242929}" dt="2021-06-15T15:56:11.469" v="1653"/>
          <ac:spMkLst>
            <pc:docMk/>
            <pc:sldMk cId="3105135753" sldId="258"/>
            <ac:spMk id="8" creationId="{69E615BC-540F-4546-979F-E33A6527E6DA}"/>
          </ac:spMkLst>
        </pc:spChg>
        <pc:spChg chg="add del mod">
          <ac:chgData name="Maria Porras - 2161833" userId="d1c5c22f-b055-4187-9db6-beb5c0840f32" providerId="ADAL" clId="{A07034C8-FE55-4421-B311-11C545242929}" dt="2021-06-15T15:55:50.744" v="1644"/>
          <ac:spMkLst>
            <pc:docMk/>
            <pc:sldMk cId="3105135753" sldId="258"/>
            <ac:spMk id="9" creationId="{AB048FB4-D5A4-4E6F-AFE6-D194F741B8B9}"/>
          </ac:spMkLst>
        </pc:spChg>
        <pc:spChg chg="add del">
          <ac:chgData name="Maria Porras - 2161833" userId="d1c5c22f-b055-4187-9db6-beb5c0840f32" providerId="ADAL" clId="{A07034C8-FE55-4421-B311-11C545242929}" dt="2021-06-15T15:56:20.802" v="1661" actId="26606"/>
          <ac:spMkLst>
            <pc:docMk/>
            <pc:sldMk cId="3105135753" sldId="258"/>
            <ac:spMk id="11" creationId="{71B2258F-86CA-4D4D-8270-BC05FCDEBFB3}"/>
          </ac:spMkLst>
        </pc:spChg>
        <pc:spChg chg="add">
          <ac:chgData name="Maria Porras - 2161833" userId="d1c5c22f-b055-4187-9db6-beb5c0840f32" providerId="ADAL" clId="{A07034C8-FE55-4421-B311-11C545242929}" dt="2021-06-15T15:56:30.033" v="1662" actId="26606"/>
          <ac:spMkLst>
            <pc:docMk/>
            <pc:sldMk cId="3105135753" sldId="258"/>
            <ac:spMk id="12" creationId="{6F828D28-8E09-41CC-8229-3070B5467A96}"/>
          </ac:spMkLst>
        </pc:spChg>
        <pc:spChg chg="add">
          <ac:chgData name="Maria Porras - 2161833" userId="d1c5c22f-b055-4187-9db6-beb5c0840f32" providerId="ADAL" clId="{A07034C8-FE55-4421-B311-11C545242929}" dt="2021-06-15T15:56:30.033" v="1662" actId="26606"/>
          <ac:spMkLst>
            <pc:docMk/>
            <pc:sldMk cId="3105135753" sldId="258"/>
            <ac:spMk id="13" creationId="{D5B012D8-7F27-4758-9AC6-C889B154BD73}"/>
          </ac:spMkLst>
        </pc:spChg>
        <pc:spChg chg="add mod">
          <ac:chgData name="Maria Porras - 2161833" userId="d1c5c22f-b055-4187-9db6-beb5c0840f32" providerId="ADAL" clId="{A07034C8-FE55-4421-B311-11C545242929}" dt="2021-06-15T17:23:18.173" v="3017" actId="1076"/>
          <ac:spMkLst>
            <pc:docMk/>
            <pc:sldMk cId="3105135753" sldId="258"/>
            <ac:spMk id="14" creationId="{9CD4AB47-EF33-4E13-A9AB-897595AD95B4}"/>
          </ac:spMkLst>
        </pc:spChg>
        <pc:spChg chg="add">
          <ac:chgData name="Maria Porras - 2161833" userId="d1c5c22f-b055-4187-9db6-beb5c0840f32" providerId="ADAL" clId="{A07034C8-FE55-4421-B311-11C545242929}" dt="2021-06-15T15:56:30.033" v="1662" actId="26606"/>
          <ac:spMkLst>
            <pc:docMk/>
            <pc:sldMk cId="3105135753" sldId="258"/>
            <ac:spMk id="15" creationId="{4063B759-00FC-46D1-9898-8E8625268FAF}"/>
          </ac:spMkLst>
        </pc:spChg>
        <pc:picChg chg="add del mod">
          <ac:chgData name="Maria Porras - 2161833" userId="d1c5c22f-b055-4187-9db6-beb5c0840f32" providerId="ADAL" clId="{A07034C8-FE55-4421-B311-11C545242929}" dt="2021-06-15T15:56:30.033" v="1662" actId="26606"/>
          <ac:picMkLst>
            <pc:docMk/>
            <pc:sldMk cId="3105135753" sldId="258"/>
            <ac:picMk id="6" creationId="{CC409D7E-4E15-48FB-BBFC-98829EF947C0}"/>
          </ac:picMkLst>
        </pc:picChg>
        <pc:picChg chg="add del mod">
          <ac:chgData name="Maria Porras - 2161833" userId="d1c5c22f-b055-4187-9db6-beb5c0840f32" providerId="ADAL" clId="{A07034C8-FE55-4421-B311-11C545242929}" dt="2021-06-15T16:46:18.439" v="2248"/>
          <ac:picMkLst>
            <pc:docMk/>
            <pc:sldMk cId="3105135753" sldId="258"/>
            <ac:picMk id="7" creationId="{BD355B13-17ED-41E4-A743-C1B9CE14B54F}"/>
          </ac:picMkLst>
        </pc:picChg>
        <pc:picChg chg="add del mod">
          <ac:chgData name="Maria Porras - 2161833" userId="d1c5c22f-b055-4187-9db6-beb5c0840f32" providerId="ADAL" clId="{A07034C8-FE55-4421-B311-11C545242929}" dt="2021-06-15T15:56:10.479" v="1651"/>
          <ac:picMkLst>
            <pc:docMk/>
            <pc:sldMk cId="3105135753" sldId="258"/>
            <ac:picMk id="10" creationId="{D126E696-84E8-4E36-8F52-CB51A4FDC5D7}"/>
          </ac:picMkLst>
        </pc:picChg>
        <pc:picChg chg="del">
          <ac:chgData name="Maria Porras - 2161833" userId="d1c5c22f-b055-4187-9db6-beb5c0840f32" providerId="ADAL" clId="{A07034C8-FE55-4421-B311-11C545242929}" dt="2021-06-15T15:54:32.878" v="1629" actId="478"/>
          <ac:picMkLst>
            <pc:docMk/>
            <pc:sldMk cId="3105135753" sldId="258"/>
            <ac:picMk id="3074" creationId="{D1F77B9C-96AE-4977-B76C-7256CEAA2327}"/>
          </ac:picMkLst>
        </pc:picChg>
      </pc:sldChg>
      <pc:sldChg chg="addSp delSp modSp mod setBg">
        <pc:chgData name="Maria Porras - 2161833" userId="d1c5c22f-b055-4187-9db6-beb5c0840f32" providerId="ADAL" clId="{A07034C8-FE55-4421-B311-11C545242929}" dt="2021-06-15T16:46:18.074" v="2247"/>
        <pc:sldMkLst>
          <pc:docMk/>
          <pc:sldMk cId="3287949038" sldId="259"/>
        </pc:sldMkLst>
        <pc:spChg chg="add del mod">
          <ac:chgData name="Maria Porras - 2161833" userId="d1c5c22f-b055-4187-9db6-beb5c0840f32" providerId="ADAL" clId="{A07034C8-FE55-4421-B311-11C545242929}" dt="2021-06-15T15:54:17.281" v="1625" actId="478"/>
          <ac:spMkLst>
            <pc:docMk/>
            <pc:sldMk cId="3287949038" sldId="259"/>
            <ac:spMk id="20" creationId="{6FE3D1C2-6AA2-4EBC-B9CE-9AEFC450ACB7}"/>
          </ac:spMkLst>
        </pc:spChg>
        <pc:spChg chg="add mod">
          <ac:chgData name="Maria Porras - 2161833" userId="d1c5c22f-b055-4187-9db6-beb5c0840f32" providerId="ADAL" clId="{A07034C8-FE55-4421-B311-11C545242929}" dt="2021-06-15T15:54:22.633" v="1627" actId="207"/>
          <ac:spMkLst>
            <pc:docMk/>
            <pc:sldMk cId="3287949038" sldId="259"/>
            <ac:spMk id="24" creationId="{70C9178F-4F45-4A3E-84D4-6BC6458D8B48}"/>
          </ac:spMkLst>
        </pc:spChg>
        <pc:spChg chg="add">
          <ac:chgData name="Maria Porras - 2161833" userId="d1c5c22f-b055-4187-9db6-beb5c0840f32" providerId="ADAL" clId="{A07034C8-FE55-4421-B311-11C545242929}" dt="2021-06-15T15:54:00.351" v="1622" actId="26606"/>
          <ac:spMkLst>
            <pc:docMk/>
            <pc:sldMk cId="3287949038" sldId="259"/>
            <ac:spMk id="26" creationId="{2172A0AC-3DCE-4672-BCAF-28FEF91F6020}"/>
          </ac:spMkLst>
        </pc:spChg>
        <pc:spChg chg="add">
          <ac:chgData name="Maria Porras - 2161833" userId="d1c5c22f-b055-4187-9db6-beb5c0840f32" providerId="ADAL" clId="{A07034C8-FE55-4421-B311-11C545242929}" dt="2021-06-15T15:54:00.351" v="1622" actId="26606"/>
          <ac:spMkLst>
            <pc:docMk/>
            <pc:sldMk cId="3287949038" sldId="259"/>
            <ac:spMk id="28" creationId="{AE6F1C77-EDC9-4C5F-8C1C-62DD46BDA3C3}"/>
          </ac:spMkLst>
        </pc:spChg>
        <pc:picChg chg="add del mod">
          <ac:chgData name="Maria Porras - 2161833" userId="d1c5c22f-b055-4187-9db6-beb5c0840f32" providerId="ADAL" clId="{A07034C8-FE55-4421-B311-11C545242929}" dt="2021-06-15T16:46:18.074" v="2247"/>
          <ac:picMkLst>
            <pc:docMk/>
            <pc:sldMk cId="3287949038" sldId="259"/>
            <ac:picMk id="7" creationId="{4C04CC5A-891A-43BB-B2DC-B187987A421A}"/>
          </ac:picMkLst>
        </pc:picChg>
        <pc:picChg chg="mod">
          <ac:chgData name="Maria Porras - 2161833" userId="d1c5c22f-b055-4187-9db6-beb5c0840f32" providerId="ADAL" clId="{A07034C8-FE55-4421-B311-11C545242929}" dt="2021-06-15T15:54:06.890" v="1624" actId="27614"/>
          <ac:picMkLst>
            <pc:docMk/>
            <pc:sldMk cId="3287949038" sldId="259"/>
            <ac:picMk id="11" creationId="{A6D027BC-7C5A-4DF4-A5A8-C3E19034666E}"/>
          </ac:picMkLst>
        </pc:picChg>
        <pc:picChg chg="del">
          <ac:chgData name="Maria Porras - 2161833" userId="d1c5c22f-b055-4187-9db6-beb5c0840f32" providerId="ADAL" clId="{A07034C8-FE55-4421-B311-11C545242929}" dt="2021-06-15T15:53:50.622" v="1620" actId="478"/>
          <ac:picMkLst>
            <pc:docMk/>
            <pc:sldMk cId="3287949038" sldId="259"/>
            <ac:picMk id="13" creationId="{F2503571-16E2-45DA-9BE9-966E79E6661B}"/>
          </ac:picMkLst>
        </pc:picChg>
        <pc:picChg chg="add mod">
          <ac:chgData name="Maria Porras - 2161833" userId="d1c5c22f-b055-4187-9db6-beb5c0840f32" providerId="ADAL" clId="{A07034C8-FE55-4421-B311-11C545242929}" dt="2021-06-15T15:54:06.018" v="1623" actId="27614"/>
          <ac:picMkLst>
            <pc:docMk/>
            <pc:sldMk cId="3287949038" sldId="259"/>
            <ac:picMk id="21" creationId="{C6380A62-02AE-4A17-9346-9BFA5EE2D19A}"/>
          </ac:picMkLst>
        </pc:picChg>
      </pc:sldChg>
      <pc:sldChg chg="addSp delSp modSp mod setBg">
        <pc:chgData name="Maria Porras - 2161833" userId="d1c5c22f-b055-4187-9db6-beb5c0840f32" providerId="ADAL" clId="{A07034C8-FE55-4421-B311-11C545242929}" dt="2021-06-15T16:46:17.712" v="2246"/>
        <pc:sldMkLst>
          <pc:docMk/>
          <pc:sldMk cId="467752038" sldId="260"/>
        </pc:sldMkLst>
        <pc:spChg chg="add del mod ord">
          <ac:chgData name="Maria Porras - 2161833" userId="d1c5c22f-b055-4187-9db6-beb5c0840f32" providerId="ADAL" clId="{A07034C8-FE55-4421-B311-11C545242929}" dt="2021-06-15T15:57:01.235" v="1670" actId="478"/>
          <ac:spMkLst>
            <pc:docMk/>
            <pc:sldMk cId="467752038" sldId="260"/>
            <ac:spMk id="7" creationId="{6B5CC9A6-A3BA-44F5-AE3D-6C5749551128}"/>
          </ac:spMkLst>
        </pc:spChg>
        <pc:spChg chg="add del mod">
          <ac:chgData name="Maria Porras - 2161833" userId="d1c5c22f-b055-4187-9db6-beb5c0840f32" providerId="ADAL" clId="{A07034C8-FE55-4421-B311-11C545242929}" dt="2021-06-15T15:57:25.328" v="1675" actId="478"/>
          <ac:spMkLst>
            <pc:docMk/>
            <pc:sldMk cId="467752038" sldId="260"/>
            <ac:spMk id="12" creationId="{1CF034D8-4AC9-4B75-A5A2-D3F97E98E61D}"/>
          </ac:spMkLst>
        </pc:spChg>
        <pc:spChg chg="add">
          <ac:chgData name="Maria Porras - 2161833" userId="d1c5c22f-b055-4187-9db6-beb5c0840f32" providerId="ADAL" clId="{A07034C8-FE55-4421-B311-11C545242929}" dt="2021-06-15T15:56:56.156" v="1669" actId="26606"/>
          <ac:spMkLst>
            <pc:docMk/>
            <pc:sldMk cId="467752038" sldId="260"/>
            <ac:spMk id="13" creationId="{6F828D28-8E09-41CC-8229-3070B5467A96}"/>
          </ac:spMkLst>
        </pc:spChg>
        <pc:spChg chg="add del mod">
          <ac:chgData name="Maria Porras - 2161833" userId="d1c5c22f-b055-4187-9db6-beb5c0840f32" providerId="ADAL" clId="{A07034C8-FE55-4421-B311-11C545242929}" dt="2021-06-15T15:57:51.411" v="1682" actId="478"/>
          <ac:spMkLst>
            <pc:docMk/>
            <pc:sldMk cId="467752038" sldId="260"/>
            <ac:spMk id="14" creationId="{561BE835-3B2A-4D65-894A-D8949F0CC1D6}"/>
          </ac:spMkLst>
        </pc:spChg>
        <pc:spChg chg="add">
          <ac:chgData name="Maria Porras - 2161833" userId="d1c5c22f-b055-4187-9db6-beb5c0840f32" providerId="ADAL" clId="{A07034C8-FE55-4421-B311-11C545242929}" dt="2021-06-15T15:56:56.156" v="1669" actId="26606"/>
          <ac:spMkLst>
            <pc:docMk/>
            <pc:sldMk cId="467752038" sldId="260"/>
            <ac:spMk id="15" creationId="{D5B012D8-7F27-4758-9AC6-C889B154BD73}"/>
          </ac:spMkLst>
        </pc:spChg>
        <pc:spChg chg="add mod">
          <ac:chgData name="Maria Porras - 2161833" userId="d1c5c22f-b055-4187-9db6-beb5c0840f32" providerId="ADAL" clId="{A07034C8-FE55-4421-B311-11C545242929}" dt="2021-06-15T15:57:58.175" v="1683"/>
          <ac:spMkLst>
            <pc:docMk/>
            <pc:sldMk cId="467752038" sldId="260"/>
            <ac:spMk id="16" creationId="{380B8304-069F-4C56-B0AC-9FE969B86B08}"/>
          </ac:spMkLst>
        </pc:spChg>
        <pc:spChg chg="add">
          <ac:chgData name="Maria Porras - 2161833" userId="d1c5c22f-b055-4187-9db6-beb5c0840f32" providerId="ADAL" clId="{A07034C8-FE55-4421-B311-11C545242929}" dt="2021-06-15T15:56:56.156" v="1669" actId="26606"/>
          <ac:spMkLst>
            <pc:docMk/>
            <pc:sldMk cId="467752038" sldId="260"/>
            <ac:spMk id="17" creationId="{4063B759-00FC-46D1-9898-8E8625268FAF}"/>
          </ac:spMkLst>
        </pc:spChg>
        <pc:picChg chg="add del">
          <ac:chgData name="Maria Porras - 2161833" userId="d1c5c22f-b055-4187-9db6-beb5c0840f32" providerId="ADAL" clId="{A07034C8-FE55-4421-B311-11C545242929}" dt="2021-06-15T15:56:49.951" v="1667" actId="478"/>
          <ac:picMkLst>
            <pc:docMk/>
            <pc:sldMk cId="467752038" sldId="260"/>
            <ac:picMk id="5" creationId="{CB646FC5-0CB9-4879-AE42-43458A9FA539}"/>
          </ac:picMkLst>
        </pc:picChg>
        <pc:picChg chg="add del mod">
          <ac:chgData name="Maria Porras - 2161833" userId="d1c5c22f-b055-4187-9db6-beb5c0840f32" providerId="ADAL" clId="{A07034C8-FE55-4421-B311-11C545242929}" dt="2021-06-15T16:46:17.712" v="2246"/>
          <ac:picMkLst>
            <pc:docMk/>
            <pc:sldMk cId="467752038" sldId="260"/>
            <ac:picMk id="7" creationId="{6D865E5A-7109-4BA8-9BD0-9D136F5FF494}"/>
          </ac:picMkLst>
        </pc:picChg>
        <pc:picChg chg="add mod">
          <ac:chgData name="Maria Porras - 2161833" userId="d1c5c22f-b055-4187-9db6-beb5c0840f32" providerId="ADAL" clId="{A07034C8-FE55-4421-B311-11C545242929}" dt="2021-06-15T15:56:56.156" v="1669" actId="26606"/>
          <ac:picMkLst>
            <pc:docMk/>
            <pc:sldMk cId="467752038" sldId="260"/>
            <ac:picMk id="8" creationId="{4E14A27B-1B65-4E0D-A586-DF62C0E893F5}"/>
          </ac:picMkLst>
        </pc:picChg>
      </pc:sldChg>
      <pc:sldChg chg="addSp delSp modSp mod setBg">
        <pc:chgData name="Maria Porras - 2161833" userId="d1c5c22f-b055-4187-9db6-beb5c0840f32" providerId="ADAL" clId="{A07034C8-FE55-4421-B311-11C545242929}" dt="2021-06-15T15:58:08.073" v="1687" actId="478"/>
        <pc:sldMkLst>
          <pc:docMk/>
          <pc:sldMk cId="3945378504" sldId="261"/>
        </pc:sldMkLst>
        <pc:spChg chg="add del mod ord">
          <ac:chgData name="Maria Porras - 2161833" userId="d1c5c22f-b055-4187-9db6-beb5c0840f32" providerId="ADAL" clId="{A07034C8-FE55-4421-B311-11C545242929}" dt="2021-06-15T15:57:31.282" v="1676" actId="478"/>
          <ac:spMkLst>
            <pc:docMk/>
            <pc:sldMk cId="3945378504" sldId="261"/>
            <ac:spMk id="6" creationId="{E66C3342-E272-4499-A3C9-02861D9EB352}"/>
          </ac:spMkLst>
        </pc:spChg>
        <pc:spChg chg="add del mod">
          <ac:chgData name="Maria Porras - 2161833" userId="d1c5c22f-b055-4187-9db6-beb5c0840f32" providerId="ADAL" clId="{A07034C8-FE55-4421-B311-11C545242929}" dt="2021-06-15T15:58:08.073" v="1687" actId="478"/>
          <ac:spMkLst>
            <pc:docMk/>
            <pc:sldMk cId="3945378504" sldId="261"/>
            <ac:spMk id="11" creationId="{4B0F6F14-DE2C-42DC-BE6B-82C9CDCBB128}"/>
          </ac:spMkLst>
        </pc:spChg>
        <pc:spChg chg="add">
          <ac:chgData name="Maria Porras - 2161833" userId="d1c5c22f-b055-4187-9db6-beb5c0840f32" providerId="ADAL" clId="{A07034C8-FE55-4421-B311-11C545242929}" dt="2021-06-15T15:57:18.419" v="1674" actId="26606"/>
          <ac:spMkLst>
            <pc:docMk/>
            <pc:sldMk cId="3945378504" sldId="261"/>
            <ac:spMk id="12" creationId="{6F828D28-8E09-41CC-8229-3070B5467A96}"/>
          </ac:spMkLst>
        </pc:spChg>
        <pc:spChg chg="add del mod">
          <ac:chgData name="Maria Porras - 2161833" userId="d1c5c22f-b055-4187-9db6-beb5c0840f32" providerId="ADAL" clId="{A07034C8-FE55-4421-B311-11C545242929}" dt="2021-06-15T15:58:07.051" v="1686"/>
          <ac:spMkLst>
            <pc:docMk/>
            <pc:sldMk cId="3945378504" sldId="261"/>
            <ac:spMk id="13" creationId="{EC185617-5CAC-4D10-8C23-95B9F8BC958F}"/>
          </ac:spMkLst>
        </pc:spChg>
        <pc:spChg chg="add">
          <ac:chgData name="Maria Porras - 2161833" userId="d1c5c22f-b055-4187-9db6-beb5c0840f32" providerId="ADAL" clId="{A07034C8-FE55-4421-B311-11C545242929}" dt="2021-06-15T15:57:18.419" v="1674" actId="26606"/>
          <ac:spMkLst>
            <pc:docMk/>
            <pc:sldMk cId="3945378504" sldId="261"/>
            <ac:spMk id="14" creationId="{D5B012D8-7F27-4758-9AC6-C889B154BD73}"/>
          </ac:spMkLst>
        </pc:spChg>
        <pc:spChg chg="add">
          <ac:chgData name="Maria Porras - 2161833" userId="d1c5c22f-b055-4187-9db6-beb5c0840f32" providerId="ADAL" clId="{A07034C8-FE55-4421-B311-11C545242929}" dt="2021-06-15T15:57:18.419" v="1674" actId="26606"/>
          <ac:spMkLst>
            <pc:docMk/>
            <pc:sldMk cId="3945378504" sldId="261"/>
            <ac:spMk id="16" creationId="{4063B759-00FC-46D1-9898-8E8625268FAF}"/>
          </ac:spMkLst>
        </pc:spChg>
        <pc:picChg chg="add mod">
          <ac:chgData name="Maria Porras - 2161833" userId="d1c5c22f-b055-4187-9db6-beb5c0840f32" providerId="ADAL" clId="{A07034C8-FE55-4421-B311-11C545242929}" dt="2021-06-15T15:57:18.419" v="1674" actId="26606"/>
          <ac:picMkLst>
            <pc:docMk/>
            <pc:sldMk cId="3945378504" sldId="261"/>
            <ac:picMk id="7" creationId="{8EC3D04D-7109-4245-AAD7-9BA419B86243}"/>
          </ac:picMkLst>
        </pc:picChg>
        <pc:picChg chg="del mod">
          <ac:chgData name="Maria Porras - 2161833" userId="d1c5c22f-b055-4187-9db6-beb5c0840f32" providerId="ADAL" clId="{A07034C8-FE55-4421-B311-11C545242929}" dt="2021-06-15T15:57:14.206" v="1672" actId="478"/>
          <ac:picMkLst>
            <pc:docMk/>
            <pc:sldMk cId="3945378504" sldId="261"/>
            <ac:picMk id="6146" creationId="{5D2993BA-3EC4-48C6-973B-52FD6D484813}"/>
          </ac:picMkLst>
        </pc:picChg>
      </pc:sldChg>
      <pc:sldChg chg="addSp delSp modSp mod setBg">
        <pc:chgData name="Maria Porras - 2161833" userId="d1c5c22f-b055-4187-9db6-beb5c0840f32" providerId="ADAL" clId="{A07034C8-FE55-4421-B311-11C545242929}" dt="2021-06-15T15:59:01.637" v="1705"/>
        <pc:sldMkLst>
          <pc:docMk/>
          <pc:sldMk cId="3625194130" sldId="262"/>
        </pc:sldMkLst>
        <pc:spChg chg="add del mod ord">
          <ac:chgData name="Maria Porras - 2161833" userId="d1c5c22f-b055-4187-9db6-beb5c0840f32" providerId="ADAL" clId="{A07034C8-FE55-4421-B311-11C545242929}" dt="2021-06-15T15:58:25.412" v="1692" actId="478"/>
          <ac:spMkLst>
            <pc:docMk/>
            <pc:sldMk cId="3625194130" sldId="262"/>
            <ac:spMk id="5" creationId="{7AA929D5-1B80-4BCF-9556-BBB90366EC75}"/>
          </ac:spMkLst>
        </pc:spChg>
        <pc:spChg chg="add mod">
          <ac:chgData name="Maria Porras - 2161833" userId="d1c5c22f-b055-4187-9db6-beb5c0840f32" providerId="ADAL" clId="{A07034C8-FE55-4421-B311-11C545242929}" dt="2021-06-15T15:59:01.637" v="1705"/>
          <ac:spMkLst>
            <pc:docMk/>
            <pc:sldMk cId="3625194130" sldId="262"/>
            <ac:spMk id="10" creationId="{026CEE6D-1DFA-4481-A76F-D70242EACB01}"/>
          </ac:spMkLst>
        </pc:spChg>
        <pc:spChg chg="add">
          <ac:chgData name="Maria Porras - 2161833" userId="d1c5c22f-b055-4187-9db6-beb5c0840f32" providerId="ADAL" clId="{A07034C8-FE55-4421-B311-11C545242929}" dt="2021-06-15T15:58:18.536" v="1690" actId="26606"/>
          <ac:spMkLst>
            <pc:docMk/>
            <pc:sldMk cId="3625194130" sldId="262"/>
            <ac:spMk id="11" creationId="{6F828D28-8E09-41CC-8229-3070B5467A96}"/>
          </ac:spMkLst>
        </pc:spChg>
        <pc:spChg chg="add">
          <ac:chgData name="Maria Porras - 2161833" userId="d1c5c22f-b055-4187-9db6-beb5c0840f32" providerId="ADAL" clId="{A07034C8-FE55-4421-B311-11C545242929}" dt="2021-06-15T15:58:18.536" v="1690" actId="26606"/>
          <ac:spMkLst>
            <pc:docMk/>
            <pc:sldMk cId="3625194130" sldId="262"/>
            <ac:spMk id="13" creationId="{D5B012D8-7F27-4758-9AC6-C889B154BD73}"/>
          </ac:spMkLst>
        </pc:spChg>
        <pc:spChg chg="add">
          <ac:chgData name="Maria Porras - 2161833" userId="d1c5c22f-b055-4187-9db6-beb5c0840f32" providerId="ADAL" clId="{A07034C8-FE55-4421-B311-11C545242929}" dt="2021-06-15T15:58:18.536" v="1690" actId="26606"/>
          <ac:spMkLst>
            <pc:docMk/>
            <pc:sldMk cId="3625194130" sldId="262"/>
            <ac:spMk id="15" creationId="{4063B759-00FC-46D1-9898-8E8625268FAF}"/>
          </ac:spMkLst>
        </pc:spChg>
        <pc:picChg chg="add mod">
          <ac:chgData name="Maria Porras - 2161833" userId="d1c5c22f-b055-4187-9db6-beb5c0840f32" providerId="ADAL" clId="{A07034C8-FE55-4421-B311-11C545242929}" dt="2021-06-15T15:58:18.536" v="1690" actId="26606"/>
          <ac:picMkLst>
            <pc:docMk/>
            <pc:sldMk cId="3625194130" sldId="262"/>
            <ac:picMk id="6" creationId="{DB97B95A-8D92-4469-8AD9-C0076F8CB41C}"/>
          </ac:picMkLst>
        </pc:picChg>
        <pc:picChg chg="del mod">
          <ac:chgData name="Maria Porras - 2161833" userId="d1c5c22f-b055-4187-9db6-beb5c0840f32" providerId="ADAL" clId="{A07034C8-FE55-4421-B311-11C545242929}" dt="2021-06-15T15:58:15.340" v="1688" actId="478"/>
          <ac:picMkLst>
            <pc:docMk/>
            <pc:sldMk cId="3625194130" sldId="262"/>
            <ac:picMk id="7170" creationId="{81E57BAA-44DA-41C7-8144-17279B1131A8}"/>
          </ac:picMkLst>
        </pc:picChg>
      </pc:sldChg>
      <pc:sldChg chg="addSp delSp modSp mod setBg">
        <pc:chgData name="Maria Porras - 2161833" userId="d1c5c22f-b055-4187-9db6-beb5c0840f32" providerId="ADAL" clId="{A07034C8-FE55-4421-B311-11C545242929}" dt="2021-06-15T15:59:13.561" v="1708" actId="1076"/>
        <pc:sldMkLst>
          <pc:docMk/>
          <pc:sldMk cId="336154163" sldId="263"/>
        </pc:sldMkLst>
        <pc:spChg chg="add del mod ord">
          <ac:chgData name="Maria Porras - 2161833" userId="d1c5c22f-b055-4187-9db6-beb5c0840f32" providerId="ADAL" clId="{A07034C8-FE55-4421-B311-11C545242929}" dt="2021-06-15T15:58:41.708" v="1700" actId="478"/>
          <ac:spMkLst>
            <pc:docMk/>
            <pc:sldMk cId="336154163" sldId="263"/>
            <ac:spMk id="6" creationId="{E50568E6-0E9D-41A1-9F4F-AEAC43153B44}"/>
          </ac:spMkLst>
        </pc:spChg>
        <pc:spChg chg="add mod">
          <ac:chgData name="Maria Porras - 2161833" userId="d1c5c22f-b055-4187-9db6-beb5c0840f32" providerId="ADAL" clId="{A07034C8-FE55-4421-B311-11C545242929}" dt="2021-06-15T15:59:13.561" v="1708" actId="1076"/>
          <ac:spMkLst>
            <pc:docMk/>
            <pc:sldMk cId="336154163" sldId="263"/>
            <ac:spMk id="12" creationId="{9D143825-0ECD-4336-973D-A365F3220A34}"/>
          </ac:spMkLst>
        </pc:spChg>
        <pc:spChg chg="add">
          <ac:chgData name="Maria Porras - 2161833" userId="d1c5c22f-b055-4187-9db6-beb5c0840f32" providerId="ADAL" clId="{A07034C8-FE55-4421-B311-11C545242929}" dt="2021-06-15T15:58:38.041" v="1699" actId="26606"/>
          <ac:spMkLst>
            <pc:docMk/>
            <pc:sldMk cId="336154163" sldId="263"/>
            <ac:spMk id="13" creationId="{6F828D28-8E09-41CC-8229-3070B5467A96}"/>
          </ac:spMkLst>
        </pc:spChg>
        <pc:spChg chg="add">
          <ac:chgData name="Maria Porras - 2161833" userId="d1c5c22f-b055-4187-9db6-beb5c0840f32" providerId="ADAL" clId="{A07034C8-FE55-4421-B311-11C545242929}" dt="2021-06-15T15:58:38.041" v="1699" actId="26606"/>
          <ac:spMkLst>
            <pc:docMk/>
            <pc:sldMk cId="336154163" sldId="263"/>
            <ac:spMk id="15" creationId="{D5B012D8-7F27-4758-9AC6-C889B154BD73}"/>
          </ac:spMkLst>
        </pc:spChg>
        <pc:spChg chg="add">
          <ac:chgData name="Maria Porras - 2161833" userId="d1c5c22f-b055-4187-9db6-beb5c0840f32" providerId="ADAL" clId="{A07034C8-FE55-4421-B311-11C545242929}" dt="2021-06-15T15:58:38.041" v="1699" actId="26606"/>
          <ac:spMkLst>
            <pc:docMk/>
            <pc:sldMk cId="336154163" sldId="263"/>
            <ac:spMk id="17" creationId="{4063B759-00FC-46D1-9898-8E8625268FAF}"/>
          </ac:spMkLst>
        </pc:spChg>
        <pc:picChg chg="add del mod">
          <ac:chgData name="Maria Porras - 2161833" userId="d1c5c22f-b055-4187-9db6-beb5c0840f32" providerId="ADAL" clId="{A07034C8-FE55-4421-B311-11C545242929}" dt="2021-06-15T15:58:34.602" v="1697" actId="478"/>
          <ac:picMkLst>
            <pc:docMk/>
            <pc:sldMk cId="336154163" sldId="263"/>
            <ac:picMk id="4" creationId="{909CD626-CA78-4C74-9CBF-6CA578C7069A}"/>
          </ac:picMkLst>
        </pc:picChg>
        <pc:picChg chg="add del mod">
          <ac:chgData name="Maria Porras - 2161833" userId="d1c5c22f-b055-4187-9db6-beb5c0840f32" providerId="ADAL" clId="{A07034C8-FE55-4421-B311-11C545242929}" dt="2021-06-15T15:58:31.608" v="1696" actId="478"/>
          <ac:picMkLst>
            <pc:docMk/>
            <pc:sldMk cId="336154163" sldId="263"/>
            <ac:picMk id="7" creationId="{04094820-3DBC-4B6E-A6C2-A4EF30112403}"/>
          </ac:picMkLst>
        </pc:picChg>
        <pc:picChg chg="add mod">
          <ac:chgData name="Maria Porras - 2161833" userId="d1c5c22f-b055-4187-9db6-beb5c0840f32" providerId="ADAL" clId="{A07034C8-FE55-4421-B311-11C545242929}" dt="2021-06-15T15:58:38.041" v="1699" actId="26606"/>
          <ac:picMkLst>
            <pc:docMk/>
            <pc:sldMk cId="336154163" sldId="263"/>
            <ac:picMk id="8" creationId="{DAD7FC67-D10C-4952-AA73-8CC4CEAE064D}"/>
          </ac:picMkLst>
        </pc:picChg>
      </pc:sldChg>
      <pc:sldChg chg="addSp delSp modSp mod setBg">
        <pc:chgData name="Maria Porras - 2161833" userId="d1c5c22f-b055-4187-9db6-beb5c0840f32" providerId="ADAL" clId="{A07034C8-FE55-4421-B311-11C545242929}" dt="2021-06-15T15:59:28.870" v="1712" actId="1076"/>
        <pc:sldMkLst>
          <pc:docMk/>
          <pc:sldMk cId="3265929590" sldId="264"/>
        </pc:sldMkLst>
        <pc:spChg chg="add del mod ord">
          <ac:chgData name="Maria Porras - 2161833" userId="d1c5c22f-b055-4187-9db6-beb5c0840f32" providerId="ADAL" clId="{A07034C8-FE55-4421-B311-11C545242929}" dt="2021-06-15T15:58:54.124" v="1704" actId="478"/>
          <ac:spMkLst>
            <pc:docMk/>
            <pc:sldMk cId="3265929590" sldId="264"/>
            <ac:spMk id="5" creationId="{70AE8C61-B559-4C97-8ED4-ED43125069BB}"/>
          </ac:spMkLst>
        </pc:spChg>
        <pc:spChg chg="add mod">
          <ac:chgData name="Maria Porras - 2161833" userId="d1c5c22f-b055-4187-9db6-beb5c0840f32" providerId="ADAL" clId="{A07034C8-FE55-4421-B311-11C545242929}" dt="2021-06-15T15:59:28.870" v="1712" actId="1076"/>
          <ac:spMkLst>
            <pc:docMk/>
            <pc:sldMk cId="3265929590" sldId="264"/>
            <ac:spMk id="10" creationId="{8791E1F4-2FA9-4D74-8309-53FE0239165C}"/>
          </ac:spMkLst>
        </pc:spChg>
        <pc:spChg chg="add">
          <ac:chgData name="Maria Porras - 2161833" userId="d1c5c22f-b055-4187-9db6-beb5c0840f32" providerId="ADAL" clId="{A07034C8-FE55-4421-B311-11C545242929}" dt="2021-06-15T15:58:48.818" v="1703" actId="26606"/>
          <ac:spMkLst>
            <pc:docMk/>
            <pc:sldMk cId="3265929590" sldId="264"/>
            <ac:spMk id="11" creationId="{6F828D28-8E09-41CC-8229-3070B5467A96}"/>
          </ac:spMkLst>
        </pc:spChg>
        <pc:spChg chg="add">
          <ac:chgData name="Maria Porras - 2161833" userId="d1c5c22f-b055-4187-9db6-beb5c0840f32" providerId="ADAL" clId="{A07034C8-FE55-4421-B311-11C545242929}" dt="2021-06-15T15:58:48.818" v="1703" actId="26606"/>
          <ac:spMkLst>
            <pc:docMk/>
            <pc:sldMk cId="3265929590" sldId="264"/>
            <ac:spMk id="13" creationId="{D5B012D8-7F27-4758-9AC6-C889B154BD73}"/>
          </ac:spMkLst>
        </pc:spChg>
        <pc:spChg chg="add">
          <ac:chgData name="Maria Porras - 2161833" userId="d1c5c22f-b055-4187-9db6-beb5c0840f32" providerId="ADAL" clId="{A07034C8-FE55-4421-B311-11C545242929}" dt="2021-06-15T15:58:48.818" v="1703" actId="26606"/>
          <ac:spMkLst>
            <pc:docMk/>
            <pc:sldMk cId="3265929590" sldId="264"/>
            <ac:spMk id="15" creationId="{4063B759-00FC-46D1-9898-8E8625268FAF}"/>
          </ac:spMkLst>
        </pc:spChg>
        <pc:picChg chg="add mod">
          <ac:chgData name="Maria Porras - 2161833" userId="d1c5c22f-b055-4187-9db6-beb5c0840f32" providerId="ADAL" clId="{A07034C8-FE55-4421-B311-11C545242929}" dt="2021-06-15T15:58:48.818" v="1703" actId="26606"/>
          <ac:picMkLst>
            <pc:docMk/>
            <pc:sldMk cId="3265929590" sldId="264"/>
            <ac:picMk id="6" creationId="{46B8848F-4AF5-4F5B-B974-4A989B947F7C}"/>
          </ac:picMkLst>
        </pc:picChg>
        <pc:picChg chg="del mod">
          <ac:chgData name="Maria Porras - 2161833" userId="d1c5c22f-b055-4187-9db6-beb5c0840f32" providerId="ADAL" clId="{A07034C8-FE55-4421-B311-11C545242929}" dt="2021-06-15T15:58:45.446" v="1701" actId="478"/>
          <ac:picMkLst>
            <pc:docMk/>
            <pc:sldMk cId="3265929590" sldId="264"/>
            <ac:picMk id="9218" creationId="{8E6FB650-B93D-4DAB-A8AE-61B8196E0B69}"/>
          </ac:picMkLst>
        </pc:picChg>
      </pc:sldChg>
      <pc:sldChg chg="addSp delSp modSp mod modNotesTx">
        <pc:chgData name="Maria Porras - 2161833" userId="d1c5c22f-b055-4187-9db6-beb5c0840f32" providerId="ADAL" clId="{A07034C8-FE55-4421-B311-11C545242929}" dt="2021-06-15T19:33:40.756" v="3041" actId="20577"/>
        <pc:sldMkLst>
          <pc:docMk/>
          <pc:sldMk cId="2206542654" sldId="265"/>
        </pc:sldMkLst>
        <pc:spChg chg="mod">
          <ac:chgData name="Maria Porras - 2161833" userId="d1c5c22f-b055-4187-9db6-beb5c0840f32" providerId="ADAL" clId="{A07034C8-FE55-4421-B311-11C545242929}" dt="2021-06-15T15:25:11.027" v="1254" actId="2711"/>
          <ac:spMkLst>
            <pc:docMk/>
            <pc:sldMk cId="2206542654" sldId="265"/>
            <ac:spMk id="15" creationId="{3C11E520-E354-45F3-9395-CDD8887F998B}"/>
          </ac:spMkLst>
        </pc:spChg>
        <pc:spChg chg="add mod">
          <ac:chgData name="Maria Porras - 2161833" userId="d1c5c22f-b055-4187-9db6-beb5c0840f32" providerId="ADAL" clId="{A07034C8-FE55-4421-B311-11C545242929}" dt="2021-06-15T13:17:39.334" v="650" actId="1035"/>
          <ac:spMkLst>
            <pc:docMk/>
            <pc:sldMk cId="2206542654" sldId="265"/>
            <ac:spMk id="16" creationId="{6019307C-753D-428E-B89A-48D043728D74}"/>
          </ac:spMkLst>
        </pc:spChg>
        <pc:picChg chg="add del">
          <ac:chgData name="Maria Porras - 2161833" userId="d1c5c22f-b055-4187-9db6-beb5c0840f32" providerId="ADAL" clId="{A07034C8-FE55-4421-B311-11C545242929}" dt="2021-06-15T15:59:56.481" v="1720" actId="478"/>
          <ac:picMkLst>
            <pc:docMk/>
            <pc:sldMk cId="2206542654" sldId="265"/>
            <ac:picMk id="12" creationId="{1033CA52-830B-43A6-8346-B52A701C9D5F}"/>
          </ac:picMkLst>
        </pc:picChg>
        <pc:picChg chg="add del mod">
          <ac:chgData name="Maria Porras - 2161833" userId="d1c5c22f-b055-4187-9db6-beb5c0840f32" providerId="ADAL" clId="{A07034C8-FE55-4421-B311-11C545242929}" dt="2021-06-15T15:59:50.725" v="1715"/>
          <ac:picMkLst>
            <pc:docMk/>
            <pc:sldMk cId="2206542654" sldId="265"/>
            <ac:picMk id="19" creationId="{16819C8D-DF3D-4F81-B362-16BC1568F97A}"/>
          </ac:picMkLst>
        </pc:picChg>
        <pc:picChg chg="add del mod">
          <ac:chgData name="Maria Porras - 2161833" userId="d1c5c22f-b055-4187-9db6-beb5c0840f32" providerId="ADAL" clId="{A07034C8-FE55-4421-B311-11C545242929}" dt="2021-06-15T15:59:55.893" v="1719"/>
          <ac:picMkLst>
            <pc:docMk/>
            <pc:sldMk cId="2206542654" sldId="265"/>
            <ac:picMk id="20" creationId="{4DA8A5F0-52DD-4254-A438-B70A58EF469F}"/>
          </ac:picMkLst>
        </pc:picChg>
      </pc:sldChg>
      <pc:sldChg chg="addSp delSp modSp new mod ord setBg">
        <pc:chgData name="Maria Porras - 2161833" userId="d1c5c22f-b055-4187-9db6-beb5c0840f32" providerId="ADAL" clId="{A07034C8-FE55-4421-B311-11C545242929}" dt="2021-06-15T17:14:18.367" v="2966" actId="790"/>
        <pc:sldMkLst>
          <pc:docMk/>
          <pc:sldMk cId="1820480887" sldId="266"/>
        </pc:sldMkLst>
        <pc:spChg chg="del">
          <ac:chgData name="Maria Porras - 2161833" userId="d1c5c22f-b055-4187-9db6-beb5c0840f32" providerId="ADAL" clId="{A07034C8-FE55-4421-B311-11C545242929}" dt="2021-06-15T02:51:54.169" v="198" actId="478"/>
          <ac:spMkLst>
            <pc:docMk/>
            <pc:sldMk cId="1820480887" sldId="266"/>
            <ac:spMk id="2" creationId="{CDED03BC-9EBF-4BF0-8DD2-0A5B555B1C2F}"/>
          </ac:spMkLst>
        </pc:spChg>
        <pc:spChg chg="del">
          <ac:chgData name="Maria Porras - 2161833" userId="d1c5c22f-b055-4187-9db6-beb5c0840f32" providerId="ADAL" clId="{A07034C8-FE55-4421-B311-11C545242929}" dt="2021-06-15T02:51:54.169" v="198" actId="478"/>
          <ac:spMkLst>
            <pc:docMk/>
            <pc:sldMk cId="1820480887" sldId="266"/>
            <ac:spMk id="3" creationId="{1A14C8C1-0445-47D3-AC9C-19D92025F789}"/>
          </ac:spMkLst>
        </pc:spChg>
        <pc:spChg chg="add mod">
          <ac:chgData name="Maria Porras - 2161833" userId="d1c5c22f-b055-4187-9db6-beb5c0840f32" providerId="ADAL" clId="{A07034C8-FE55-4421-B311-11C545242929}" dt="2021-06-15T17:14:18.367" v="2966" actId="790"/>
          <ac:spMkLst>
            <pc:docMk/>
            <pc:sldMk cId="1820480887" sldId="266"/>
            <ac:spMk id="7" creationId="{0AAD29A3-CA2A-4F7A-A6F5-0FBA4711E83A}"/>
          </ac:spMkLst>
        </pc:spChg>
        <pc:spChg chg="add del">
          <ac:chgData name="Maria Porras - 2161833" userId="d1c5c22f-b055-4187-9db6-beb5c0840f32" providerId="ADAL" clId="{A07034C8-FE55-4421-B311-11C545242929}" dt="2021-06-15T17:13:55.760" v="2962" actId="26606"/>
          <ac:spMkLst>
            <pc:docMk/>
            <pc:sldMk cId="1820480887" sldId="266"/>
            <ac:spMk id="71" creationId="{42A4FC2C-047E-45A5-965D-8E1E3BF09BC6}"/>
          </ac:spMkLst>
        </pc:spChg>
        <pc:spChg chg="add">
          <ac:chgData name="Maria Porras - 2161833" userId="d1c5c22f-b055-4187-9db6-beb5c0840f32" providerId="ADAL" clId="{A07034C8-FE55-4421-B311-11C545242929}" dt="2021-06-15T17:13:55.760" v="2962" actId="26606"/>
          <ac:spMkLst>
            <pc:docMk/>
            <pc:sldMk cId="1820480887" sldId="266"/>
            <ac:spMk id="135" creationId="{AC477752-ACCA-41C1-9B1D-D0CED1F9CBDD}"/>
          </ac:spMkLst>
        </pc:spChg>
        <pc:picChg chg="add del mod">
          <ac:chgData name="Maria Porras - 2161833" userId="d1c5c22f-b055-4187-9db6-beb5c0840f32" providerId="ADAL" clId="{A07034C8-FE55-4421-B311-11C545242929}" dt="2021-06-15T02:52:10.206" v="201" actId="478"/>
          <ac:picMkLst>
            <pc:docMk/>
            <pc:sldMk cId="1820480887" sldId="266"/>
            <ac:picMk id="12290" creationId="{436D1479-1689-4C0B-A6B9-D8F692F9CA6E}"/>
          </ac:picMkLst>
        </pc:picChg>
        <pc:picChg chg="add del mod">
          <ac:chgData name="Maria Porras - 2161833" userId="d1c5c22f-b055-4187-9db6-beb5c0840f32" providerId="ADAL" clId="{A07034C8-FE55-4421-B311-11C545242929}" dt="2021-06-15T17:13:18.775" v="2960" actId="478"/>
          <ac:picMkLst>
            <pc:docMk/>
            <pc:sldMk cId="1820480887" sldId="266"/>
            <ac:picMk id="12292" creationId="{C6D3893F-44E7-4A2A-88A7-F422F57828FF}"/>
          </ac:picMkLst>
        </pc:picChg>
        <pc:picChg chg="add mod">
          <ac:chgData name="Maria Porras - 2161833" userId="d1c5c22f-b055-4187-9db6-beb5c0840f32" providerId="ADAL" clId="{A07034C8-FE55-4421-B311-11C545242929}" dt="2021-06-15T17:13:55.760" v="2962" actId="26606"/>
          <ac:picMkLst>
            <pc:docMk/>
            <pc:sldMk cId="1820480887" sldId="266"/>
            <ac:picMk id="15362" creationId="{D4544585-C2D5-45D0-B4C3-FD0032256968}"/>
          </ac:picMkLst>
        </pc:picChg>
      </pc:sldChg>
      <pc:sldChg chg="addSp delSp modSp del mod">
        <pc:chgData name="Maria Porras - 2161833" userId="d1c5c22f-b055-4187-9db6-beb5c0840f32" providerId="ADAL" clId="{A07034C8-FE55-4421-B311-11C545242929}" dt="2021-06-14T23:00:28.059" v="196" actId="2696"/>
        <pc:sldMkLst>
          <pc:docMk/>
          <pc:sldMk cId="3268893717" sldId="266"/>
        </pc:sldMkLst>
        <pc:spChg chg="mod">
          <ac:chgData name="Maria Porras - 2161833" userId="d1c5c22f-b055-4187-9db6-beb5c0840f32" providerId="ADAL" clId="{A07034C8-FE55-4421-B311-11C545242929}" dt="2021-06-14T22:48:24.273" v="45" actId="1076"/>
          <ac:spMkLst>
            <pc:docMk/>
            <pc:sldMk cId="3268893717" sldId="266"/>
            <ac:spMk id="4" creationId="{40C1FDDE-55BA-4C51-BBFB-E1157AB1C39F}"/>
          </ac:spMkLst>
        </pc:spChg>
        <pc:spChg chg="mod">
          <ac:chgData name="Maria Porras - 2161833" userId="d1c5c22f-b055-4187-9db6-beb5c0840f32" providerId="ADAL" clId="{A07034C8-FE55-4421-B311-11C545242929}" dt="2021-06-14T22:43:34.456" v="1" actId="1076"/>
          <ac:spMkLst>
            <pc:docMk/>
            <pc:sldMk cId="3268893717" sldId="266"/>
            <ac:spMk id="6" creationId="{BB173A54-51B1-4A4C-841C-BECD5BF6735F}"/>
          </ac:spMkLst>
        </pc:spChg>
        <pc:spChg chg="add mod">
          <ac:chgData name="Maria Porras - 2161833" userId="d1c5c22f-b055-4187-9db6-beb5c0840f32" providerId="ADAL" clId="{A07034C8-FE55-4421-B311-11C545242929}" dt="2021-06-14T22:48:17.100" v="42" actId="1076"/>
          <ac:spMkLst>
            <pc:docMk/>
            <pc:sldMk cId="3268893717" sldId="266"/>
            <ac:spMk id="7" creationId="{37249B2E-210B-414D-9529-37017F28AE2D}"/>
          </ac:spMkLst>
        </pc:spChg>
        <pc:spChg chg="add del mod">
          <ac:chgData name="Maria Porras - 2161833" userId="d1c5c22f-b055-4187-9db6-beb5c0840f32" providerId="ADAL" clId="{A07034C8-FE55-4421-B311-11C545242929}" dt="2021-06-14T22:52:41.162" v="103"/>
          <ac:spMkLst>
            <pc:docMk/>
            <pc:sldMk cId="3268893717" sldId="266"/>
            <ac:spMk id="9" creationId="{615A317E-A46C-42E4-94B4-C477D7E1D09C}"/>
          </ac:spMkLst>
        </pc:spChg>
        <pc:picChg chg="mod">
          <ac:chgData name="Maria Porras - 2161833" userId="d1c5c22f-b055-4187-9db6-beb5c0840f32" providerId="ADAL" clId="{A07034C8-FE55-4421-B311-11C545242929}" dt="2021-06-14T22:54:37.126" v="144"/>
          <ac:picMkLst>
            <pc:docMk/>
            <pc:sldMk cId="3268893717" sldId="266"/>
            <ac:picMk id="5" creationId="{6F8D8604-2271-426E-92F2-F35F499D3EA3}"/>
          </ac:picMkLst>
        </pc:picChg>
        <pc:picChg chg="mod">
          <ac:chgData name="Maria Porras - 2161833" userId="d1c5c22f-b055-4187-9db6-beb5c0840f32" providerId="ADAL" clId="{A07034C8-FE55-4421-B311-11C545242929}" dt="2021-06-14T22:48:21.470" v="44" actId="1076"/>
          <ac:picMkLst>
            <pc:docMk/>
            <pc:sldMk cId="3268893717" sldId="266"/>
            <ac:picMk id="11266" creationId="{79133BF6-4DA4-4791-A289-ECF9E627895D}"/>
          </ac:picMkLst>
        </pc:picChg>
      </pc:sldChg>
      <pc:sldChg chg="addSp delSp modSp new del mod ord setBg setClrOvrMap">
        <pc:chgData name="Maria Porras - 2161833" userId="d1c5c22f-b055-4187-9db6-beb5c0840f32" providerId="ADAL" clId="{A07034C8-FE55-4421-B311-11C545242929}" dt="2021-06-15T17:23:21.985" v="3018" actId="2696"/>
        <pc:sldMkLst>
          <pc:docMk/>
          <pc:sldMk cId="2669078587" sldId="267"/>
        </pc:sldMkLst>
        <pc:spChg chg="del">
          <ac:chgData name="Maria Porras - 2161833" userId="d1c5c22f-b055-4187-9db6-beb5c0840f32" providerId="ADAL" clId="{A07034C8-FE55-4421-B311-11C545242929}" dt="2021-06-15T02:55:18.628" v="205" actId="478"/>
          <ac:spMkLst>
            <pc:docMk/>
            <pc:sldMk cId="2669078587" sldId="267"/>
            <ac:spMk id="2" creationId="{5BADF01D-836A-40CF-8FAE-8E80BBFB1026}"/>
          </ac:spMkLst>
        </pc:spChg>
        <pc:spChg chg="del">
          <ac:chgData name="Maria Porras - 2161833" userId="d1c5c22f-b055-4187-9db6-beb5c0840f32" providerId="ADAL" clId="{A07034C8-FE55-4421-B311-11C545242929}" dt="2021-06-15T02:55:18.628" v="205" actId="478"/>
          <ac:spMkLst>
            <pc:docMk/>
            <pc:sldMk cId="2669078587" sldId="267"/>
            <ac:spMk id="3" creationId="{891B38DA-4F14-414A-93F2-E90701759E03}"/>
          </ac:spMkLst>
        </pc:spChg>
        <pc:spChg chg="add mod">
          <ac:chgData name="Maria Porras - 2161833" userId="d1c5c22f-b055-4187-9db6-beb5c0840f32" providerId="ADAL" clId="{A07034C8-FE55-4421-B311-11C545242929}" dt="2021-06-15T17:22:35.396" v="2983" actId="26606"/>
          <ac:spMkLst>
            <pc:docMk/>
            <pc:sldMk cId="2669078587" sldId="267"/>
            <ac:spMk id="4" creationId="{FF7E72B5-1F62-49B4-ACB8-E4A19DFEDFCE}"/>
          </ac:spMkLst>
        </pc:spChg>
        <pc:spChg chg="add del mod">
          <ac:chgData name="Maria Porras - 2161833" userId="d1c5c22f-b055-4187-9db6-beb5c0840f32" providerId="ADAL" clId="{A07034C8-FE55-4421-B311-11C545242929}" dt="2021-06-15T15:16:08.022" v="1044" actId="478"/>
          <ac:spMkLst>
            <pc:docMk/>
            <pc:sldMk cId="2669078587" sldId="267"/>
            <ac:spMk id="5" creationId="{228A0AB8-BF58-437D-8213-E3A9D6E8F531}"/>
          </ac:spMkLst>
        </pc:spChg>
        <pc:spChg chg="add del mod ord">
          <ac:chgData name="Maria Porras - 2161833" userId="d1c5c22f-b055-4187-9db6-beb5c0840f32" providerId="ADAL" clId="{A07034C8-FE55-4421-B311-11C545242929}" dt="2021-06-15T15:08:34.284" v="846" actId="478"/>
          <ac:spMkLst>
            <pc:docMk/>
            <pc:sldMk cId="2669078587" sldId="267"/>
            <ac:spMk id="6" creationId="{23BEEF6A-A15B-4CAE-9951-DB829EBB4ECA}"/>
          </ac:spMkLst>
        </pc:spChg>
        <pc:spChg chg="add del mod">
          <ac:chgData name="Maria Porras - 2161833" userId="d1c5c22f-b055-4187-9db6-beb5c0840f32" providerId="ADAL" clId="{A07034C8-FE55-4421-B311-11C545242929}" dt="2021-06-15T15:16:02.997" v="1042" actId="478"/>
          <ac:spMkLst>
            <pc:docMk/>
            <pc:sldMk cId="2669078587" sldId="267"/>
            <ac:spMk id="7" creationId="{D99A2B4D-D13D-45FD-BCE7-4CDF0A9E01A9}"/>
          </ac:spMkLst>
        </pc:spChg>
        <pc:spChg chg="add del mod">
          <ac:chgData name="Maria Porras - 2161833" userId="d1c5c22f-b055-4187-9db6-beb5c0840f32" providerId="ADAL" clId="{A07034C8-FE55-4421-B311-11C545242929}" dt="2021-06-15T15:16:13.322" v="1046" actId="478"/>
          <ac:spMkLst>
            <pc:docMk/>
            <pc:sldMk cId="2669078587" sldId="267"/>
            <ac:spMk id="8" creationId="{AA5448C5-0286-4FAE-852A-8B4BD609E607}"/>
          </ac:spMkLst>
        </pc:spChg>
        <pc:spChg chg="add del mod">
          <ac:chgData name="Maria Porras - 2161833" userId="d1c5c22f-b055-4187-9db6-beb5c0840f32" providerId="ADAL" clId="{A07034C8-FE55-4421-B311-11C545242929}" dt="2021-06-15T15:16:05.345" v="1043" actId="478"/>
          <ac:spMkLst>
            <pc:docMk/>
            <pc:sldMk cId="2669078587" sldId="267"/>
            <ac:spMk id="9" creationId="{2167D867-C798-41C8-B1B3-F98D78998F71}"/>
          </ac:spMkLst>
        </pc:spChg>
        <pc:spChg chg="add mod ord">
          <ac:chgData name="Maria Porras - 2161833" userId="d1c5c22f-b055-4187-9db6-beb5c0840f32" providerId="ADAL" clId="{A07034C8-FE55-4421-B311-11C545242929}" dt="2021-06-15T17:22:35.396" v="2983" actId="26606"/>
          <ac:spMkLst>
            <pc:docMk/>
            <pc:sldMk cId="2669078587" sldId="267"/>
            <ac:spMk id="10" creationId="{D3C2DCF0-ED4F-4F90-8478-3F6360836B8C}"/>
          </ac:spMkLst>
        </pc:spChg>
        <pc:spChg chg="add del">
          <ac:chgData name="Maria Porras - 2161833" userId="d1c5c22f-b055-4187-9db6-beb5c0840f32" providerId="ADAL" clId="{A07034C8-FE55-4421-B311-11C545242929}" dt="2021-06-15T17:20:44.115" v="2977" actId="26606"/>
          <ac:spMkLst>
            <pc:docMk/>
            <pc:sldMk cId="2669078587" sldId="267"/>
            <ac:spMk id="17" creationId="{23E547B5-89CF-4EC0-96DE-25771AED0799}"/>
          </ac:spMkLst>
        </pc:spChg>
        <pc:spChg chg="add del">
          <ac:chgData name="Maria Porras - 2161833" userId="d1c5c22f-b055-4187-9db6-beb5c0840f32" providerId="ADAL" clId="{A07034C8-FE55-4421-B311-11C545242929}" dt="2021-06-15T17:20:44.115" v="2977" actId="26606"/>
          <ac:spMkLst>
            <pc:docMk/>
            <pc:sldMk cId="2669078587" sldId="267"/>
            <ac:spMk id="19" creationId="{3F0B8CEB-8279-4E5E-A0CE-1FC9F71736F2}"/>
          </ac:spMkLst>
        </pc:spChg>
        <pc:spChg chg="add del">
          <ac:chgData name="Maria Porras - 2161833" userId="d1c5c22f-b055-4187-9db6-beb5c0840f32" providerId="ADAL" clId="{A07034C8-FE55-4421-B311-11C545242929}" dt="2021-06-15T17:21:13.912" v="2980" actId="26606"/>
          <ac:spMkLst>
            <pc:docMk/>
            <pc:sldMk cId="2669078587" sldId="267"/>
            <ac:spMk id="73" creationId="{B0792D4F-247E-46FE-85FC-881DEFA41D94}"/>
          </ac:spMkLst>
        </pc:spChg>
        <pc:spChg chg="add del">
          <ac:chgData name="Maria Porras - 2161833" userId="d1c5c22f-b055-4187-9db6-beb5c0840f32" providerId="ADAL" clId="{A07034C8-FE55-4421-B311-11C545242929}" dt="2021-06-15T17:21:13.912" v="2980" actId="26606"/>
          <ac:spMkLst>
            <pc:docMk/>
            <pc:sldMk cId="2669078587" sldId="267"/>
            <ac:spMk id="75" creationId="{FA3CD3A3-D3C1-4567-BEC0-3A50E9A3A630}"/>
          </ac:spMkLst>
        </pc:spChg>
        <pc:spChg chg="add">
          <ac:chgData name="Maria Porras - 2161833" userId="d1c5c22f-b055-4187-9db6-beb5c0840f32" providerId="ADAL" clId="{A07034C8-FE55-4421-B311-11C545242929}" dt="2021-06-15T17:22:35.396" v="2983" actId="26606"/>
          <ac:spMkLst>
            <pc:docMk/>
            <pc:sldMk cId="2669078587" sldId="267"/>
            <ac:spMk id="79" creationId="{33CD251C-A887-4D2F-925B-FC097198538B}"/>
          </ac:spMkLst>
        </pc:spChg>
        <pc:spChg chg="add">
          <ac:chgData name="Maria Porras - 2161833" userId="d1c5c22f-b055-4187-9db6-beb5c0840f32" providerId="ADAL" clId="{A07034C8-FE55-4421-B311-11C545242929}" dt="2021-06-15T17:22:35.396" v="2983" actId="26606"/>
          <ac:spMkLst>
            <pc:docMk/>
            <pc:sldMk cId="2669078587" sldId="267"/>
            <ac:spMk id="81" creationId="{3B2069EE-A08E-44F0-B3F9-3CF8CC2DCAD5}"/>
          </ac:spMkLst>
        </pc:spChg>
        <pc:spChg chg="add del">
          <ac:chgData name="Maria Porras - 2161833" userId="d1c5c22f-b055-4187-9db6-beb5c0840f32" providerId="ADAL" clId="{A07034C8-FE55-4421-B311-11C545242929}" dt="2021-06-15T17:22:35.396" v="2983" actId="26606"/>
          <ac:spMkLst>
            <pc:docMk/>
            <pc:sldMk cId="2669078587" sldId="267"/>
            <ac:spMk id="139" creationId="{04812C46-200A-4DEB-A05E-3ED6C68C2387}"/>
          </ac:spMkLst>
        </pc:spChg>
        <pc:spChg chg="add del">
          <ac:chgData name="Maria Porras - 2161833" userId="d1c5c22f-b055-4187-9db6-beb5c0840f32" providerId="ADAL" clId="{A07034C8-FE55-4421-B311-11C545242929}" dt="2021-06-15T17:22:35.396" v="2983" actId="26606"/>
          <ac:spMkLst>
            <pc:docMk/>
            <pc:sldMk cId="2669078587" sldId="267"/>
            <ac:spMk id="141" creationId="{D1EA859B-E555-4109-94F3-6700E046E008}"/>
          </ac:spMkLst>
        </pc:spChg>
        <pc:grpChg chg="add">
          <ac:chgData name="Maria Porras - 2161833" userId="d1c5c22f-b055-4187-9db6-beb5c0840f32" providerId="ADAL" clId="{A07034C8-FE55-4421-B311-11C545242929}" dt="2021-06-15T17:22:35.396" v="2983" actId="26606"/>
          <ac:grpSpMkLst>
            <pc:docMk/>
            <pc:sldMk cId="2669078587" sldId="267"/>
            <ac:grpSpMk id="83" creationId="{C9888C69-11CC-40BA-BABF-F9B7E11C9156}"/>
          </ac:grpSpMkLst>
        </pc:grpChg>
        <pc:picChg chg="add del mod">
          <ac:chgData name="Maria Porras - 2161833" userId="d1c5c22f-b055-4187-9db6-beb5c0840f32" providerId="ADAL" clId="{A07034C8-FE55-4421-B311-11C545242929}" dt="2021-06-15T16:46:19.243" v="2249"/>
          <ac:picMkLst>
            <pc:docMk/>
            <pc:sldMk cId="2669078587" sldId="267"/>
            <ac:picMk id="8" creationId="{08A5DD09-EFD2-4849-B45C-78DBB5A69CC1}"/>
          </ac:picMkLst>
        </pc:picChg>
        <pc:picChg chg="add del mod">
          <ac:chgData name="Maria Porras - 2161833" userId="d1c5c22f-b055-4187-9db6-beb5c0840f32" providerId="ADAL" clId="{A07034C8-FE55-4421-B311-11C545242929}" dt="2021-06-15T17:20:34.360" v="2975" actId="478"/>
          <ac:picMkLst>
            <pc:docMk/>
            <pc:sldMk cId="2669078587" sldId="267"/>
            <ac:picMk id="9" creationId="{F23E1011-8CF6-4E81-A689-D1A34433B9E4}"/>
          </ac:picMkLst>
        </pc:picChg>
        <pc:picChg chg="add del mod">
          <ac:chgData name="Maria Porras - 2161833" userId="d1c5c22f-b055-4187-9db6-beb5c0840f32" providerId="ADAL" clId="{A07034C8-FE55-4421-B311-11C545242929}" dt="2021-06-15T17:17:15.895" v="2973" actId="478"/>
          <ac:picMkLst>
            <pc:docMk/>
            <pc:sldMk cId="2669078587" sldId="267"/>
            <ac:picMk id="12" creationId="{16DE177B-5D16-48FA-83F0-9AFB49C1EEFC}"/>
          </ac:picMkLst>
        </pc:picChg>
        <pc:picChg chg="add del">
          <ac:chgData name="Maria Porras - 2161833" userId="d1c5c22f-b055-4187-9db6-beb5c0840f32" providerId="ADAL" clId="{A07034C8-FE55-4421-B311-11C545242929}" dt="2021-06-15T16:46:20.141" v="2251"/>
          <ac:picMkLst>
            <pc:docMk/>
            <pc:sldMk cId="2669078587" sldId="267"/>
            <ac:picMk id="4098" creationId="{CDAEA16B-B11A-4F2E-BC82-1FC3800289EF}"/>
          </ac:picMkLst>
        </pc:picChg>
        <pc:picChg chg="add del mod ord">
          <ac:chgData name="Maria Porras - 2161833" userId="d1c5c22f-b055-4187-9db6-beb5c0840f32" providerId="ADAL" clId="{A07034C8-FE55-4421-B311-11C545242929}" dt="2021-06-15T17:21:05.031" v="2978" actId="478"/>
          <ac:picMkLst>
            <pc:docMk/>
            <pc:sldMk cId="2669078587" sldId="267"/>
            <ac:picMk id="4100" creationId="{A783B152-CC90-4521-BEDB-81E73E260B99}"/>
          </ac:picMkLst>
        </pc:picChg>
        <pc:picChg chg="add del mod ord">
          <ac:chgData name="Maria Porras - 2161833" userId="d1c5c22f-b055-4187-9db6-beb5c0840f32" providerId="ADAL" clId="{A07034C8-FE55-4421-B311-11C545242929}" dt="2021-06-15T17:21:30.607" v="2981" actId="478"/>
          <ac:picMkLst>
            <pc:docMk/>
            <pc:sldMk cId="2669078587" sldId="267"/>
            <ac:picMk id="4102" creationId="{6F0B2C8A-83D0-4BA6-97BF-F8BF68A60C23}"/>
          </ac:picMkLst>
        </pc:picChg>
        <pc:picChg chg="add mod">
          <ac:chgData name="Maria Porras - 2161833" userId="d1c5c22f-b055-4187-9db6-beb5c0840f32" providerId="ADAL" clId="{A07034C8-FE55-4421-B311-11C545242929}" dt="2021-06-15T17:22:41.982" v="2985" actId="962"/>
          <ac:picMkLst>
            <pc:docMk/>
            <pc:sldMk cId="2669078587" sldId="267"/>
            <ac:picMk id="4104" creationId="{451692DA-F0F8-46DA-B2EE-E243D6F0FC59}"/>
          </ac:picMkLst>
        </pc:picChg>
        <pc:picChg chg="add del mod">
          <ac:chgData name="Maria Porras - 2161833" userId="d1c5c22f-b055-4187-9db6-beb5c0840f32" providerId="ADAL" clId="{A07034C8-FE55-4421-B311-11C545242929}" dt="2021-06-15T15:52:51.179" v="1606" actId="478"/>
          <ac:picMkLst>
            <pc:docMk/>
            <pc:sldMk cId="2669078587" sldId="267"/>
            <ac:picMk id="13314" creationId="{8E1BE623-F63D-48F9-A101-308F1E79627A}"/>
          </ac:picMkLst>
        </pc:picChg>
        <pc:cxnChg chg="add del">
          <ac:chgData name="Maria Porras - 2161833" userId="d1c5c22f-b055-4187-9db6-beb5c0840f32" providerId="ADAL" clId="{A07034C8-FE55-4421-B311-11C545242929}" dt="2021-06-15T17:21:13.912" v="2980" actId="26606"/>
          <ac:cxnSpMkLst>
            <pc:docMk/>
            <pc:sldMk cId="2669078587" sldId="267"/>
            <ac:cxnSpMk id="77" creationId="{B56D13EF-D431-4D0F-BFFC-1B5A686FF9BD}"/>
          </ac:cxnSpMkLst>
        </pc:cxnChg>
      </pc:sldChg>
      <pc:sldChg chg="addSp delSp modSp new mod ord setBg modNotesTx">
        <pc:chgData name="Maria Porras - 2161833" userId="d1c5c22f-b055-4187-9db6-beb5c0840f32" providerId="ADAL" clId="{A07034C8-FE55-4421-B311-11C545242929}" dt="2021-06-15T20:02:00.473" v="3080" actId="6549"/>
        <pc:sldMkLst>
          <pc:docMk/>
          <pc:sldMk cId="4166569330" sldId="268"/>
        </pc:sldMkLst>
        <pc:spChg chg="del">
          <ac:chgData name="Maria Porras - 2161833" userId="d1c5c22f-b055-4187-9db6-beb5c0840f32" providerId="ADAL" clId="{A07034C8-FE55-4421-B311-11C545242929}" dt="2021-06-15T03:00:00.041" v="210" actId="478"/>
          <ac:spMkLst>
            <pc:docMk/>
            <pc:sldMk cId="4166569330" sldId="268"/>
            <ac:spMk id="2" creationId="{1F81AD43-4A00-4774-8C5C-872AFD5760B2}"/>
          </ac:spMkLst>
        </pc:spChg>
        <pc:spChg chg="add mod">
          <ac:chgData name="Maria Porras - 2161833" userId="d1c5c22f-b055-4187-9db6-beb5c0840f32" providerId="ADAL" clId="{A07034C8-FE55-4421-B311-11C545242929}" dt="2021-06-15T17:05:26.879" v="2690" actId="207"/>
          <ac:spMkLst>
            <pc:docMk/>
            <pc:sldMk cId="4166569330" sldId="268"/>
            <ac:spMk id="2" creationId="{CA8E8D4E-B1BA-4397-BA48-0C827BB03A4E}"/>
          </ac:spMkLst>
        </pc:spChg>
        <pc:spChg chg="del">
          <ac:chgData name="Maria Porras - 2161833" userId="d1c5c22f-b055-4187-9db6-beb5c0840f32" providerId="ADAL" clId="{A07034C8-FE55-4421-B311-11C545242929}" dt="2021-06-15T03:00:00.041" v="210" actId="478"/>
          <ac:spMkLst>
            <pc:docMk/>
            <pc:sldMk cId="4166569330" sldId="268"/>
            <ac:spMk id="3" creationId="{CE7D1173-0862-463E-AE77-6401976259E3}"/>
          </ac:spMkLst>
        </pc:spChg>
        <pc:spChg chg="add del mod">
          <ac:chgData name="Maria Porras - 2161833" userId="d1c5c22f-b055-4187-9db6-beb5c0840f32" providerId="ADAL" clId="{A07034C8-FE55-4421-B311-11C545242929}" dt="2021-06-15T15:26:44.002" v="1274" actId="478"/>
          <ac:spMkLst>
            <pc:docMk/>
            <pc:sldMk cId="4166569330" sldId="268"/>
            <ac:spMk id="4" creationId="{3B692566-0B50-4619-B131-BA770582C0BA}"/>
          </ac:spMkLst>
        </pc:spChg>
        <pc:spChg chg="add del mod">
          <ac:chgData name="Maria Porras - 2161833" userId="d1c5c22f-b055-4187-9db6-beb5c0840f32" providerId="ADAL" clId="{A07034C8-FE55-4421-B311-11C545242929}" dt="2021-06-15T04:06:57.265" v="591" actId="478"/>
          <ac:spMkLst>
            <pc:docMk/>
            <pc:sldMk cId="4166569330" sldId="268"/>
            <ac:spMk id="5" creationId="{D3537434-47A4-462B-8523-B2759A7C87E2}"/>
          </ac:spMkLst>
        </pc:spChg>
        <pc:spChg chg="add del mod">
          <ac:chgData name="Maria Porras - 2161833" userId="d1c5c22f-b055-4187-9db6-beb5c0840f32" providerId="ADAL" clId="{A07034C8-FE55-4421-B311-11C545242929}" dt="2021-06-15T04:07:07.832" v="594"/>
          <ac:spMkLst>
            <pc:docMk/>
            <pc:sldMk cId="4166569330" sldId="268"/>
            <ac:spMk id="6" creationId="{4761C50C-887F-418E-9740-77DFD5349B71}"/>
          </ac:spMkLst>
        </pc:spChg>
        <pc:spChg chg="add del mod">
          <ac:chgData name="Maria Porras - 2161833" userId="d1c5c22f-b055-4187-9db6-beb5c0840f32" providerId="ADAL" clId="{A07034C8-FE55-4421-B311-11C545242929}" dt="2021-06-15T04:07:51.435" v="624" actId="478"/>
          <ac:spMkLst>
            <pc:docMk/>
            <pc:sldMk cId="4166569330" sldId="268"/>
            <ac:spMk id="7" creationId="{0BC6F87A-974A-40E6-AAB5-53383D9E5531}"/>
          </ac:spMkLst>
        </pc:spChg>
        <pc:spChg chg="add mod">
          <ac:chgData name="Maria Porras - 2161833" userId="d1c5c22f-b055-4187-9db6-beb5c0840f32" providerId="ADAL" clId="{A07034C8-FE55-4421-B311-11C545242929}" dt="2021-06-15T17:05:02.780" v="2675" actId="1076"/>
          <ac:spMkLst>
            <pc:docMk/>
            <pc:sldMk cId="4166569330" sldId="268"/>
            <ac:spMk id="10" creationId="{A3197CCF-D9D5-4CBB-AA24-A89680942B79}"/>
          </ac:spMkLst>
        </pc:spChg>
        <pc:spChg chg="add del">
          <ac:chgData name="Maria Porras - 2161833" userId="d1c5c22f-b055-4187-9db6-beb5c0840f32" providerId="ADAL" clId="{A07034C8-FE55-4421-B311-11C545242929}" dt="2021-06-15T15:27:58.449" v="1279" actId="26606"/>
          <ac:spMkLst>
            <pc:docMk/>
            <pc:sldMk cId="4166569330" sldId="268"/>
            <ac:spMk id="75" creationId="{53F29798-D584-4792-9B62-3F5F5C36D619}"/>
          </ac:spMkLst>
        </pc:spChg>
        <pc:spChg chg="add del">
          <ac:chgData name="Maria Porras - 2161833" userId="d1c5c22f-b055-4187-9db6-beb5c0840f32" providerId="ADAL" clId="{A07034C8-FE55-4421-B311-11C545242929}" dt="2021-06-15T15:30:59.802" v="1284" actId="26606"/>
          <ac:spMkLst>
            <pc:docMk/>
            <pc:sldMk cId="4166569330" sldId="268"/>
            <ac:spMk id="78" creationId="{53F29798-D584-4792-9B62-3F5F5C36D619}"/>
          </ac:spMkLst>
        </pc:spChg>
        <pc:spChg chg="add">
          <ac:chgData name="Maria Porras - 2161833" userId="d1c5c22f-b055-4187-9db6-beb5c0840f32" providerId="ADAL" clId="{A07034C8-FE55-4421-B311-11C545242929}" dt="2021-06-15T15:30:59.802" v="1284" actId="26606"/>
          <ac:spMkLst>
            <pc:docMk/>
            <pc:sldMk cId="4166569330" sldId="268"/>
            <ac:spMk id="83" creationId="{4E1BEB12-92AF-4445-98AD-4C7756E7C93B}"/>
          </ac:spMkLst>
        </pc:spChg>
        <pc:spChg chg="add">
          <ac:chgData name="Maria Porras - 2161833" userId="d1c5c22f-b055-4187-9db6-beb5c0840f32" providerId="ADAL" clId="{A07034C8-FE55-4421-B311-11C545242929}" dt="2021-06-15T15:30:59.802" v="1284" actId="26606"/>
          <ac:spMkLst>
            <pc:docMk/>
            <pc:sldMk cId="4166569330" sldId="268"/>
            <ac:spMk id="85" creationId="{D0522C2C-7B5C-48A7-A969-03941E5D2E76}"/>
          </ac:spMkLst>
        </pc:spChg>
        <pc:spChg chg="add">
          <ac:chgData name="Maria Porras - 2161833" userId="d1c5c22f-b055-4187-9db6-beb5c0840f32" providerId="ADAL" clId="{A07034C8-FE55-4421-B311-11C545242929}" dt="2021-06-15T15:30:59.802" v="1284" actId="26606"/>
          <ac:spMkLst>
            <pc:docMk/>
            <pc:sldMk cId="4166569330" sldId="268"/>
            <ac:spMk id="87" creationId="{9C682A1A-5B2D-4111-BBD6-620165633E5B}"/>
          </ac:spMkLst>
        </pc:spChg>
        <pc:spChg chg="add">
          <ac:chgData name="Maria Porras - 2161833" userId="d1c5c22f-b055-4187-9db6-beb5c0840f32" providerId="ADAL" clId="{A07034C8-FE55-4421-B311-11C545242929}" dt="2021-06-15T15:30:59.802" v="1284" actId="26606"/>
          <ac:spMkLst>
            <pc:docMk/>
            <pc:sldMk cId="4166569330" sldId="268"/>
            <ac:spMk id="89" creationId="{D6EE29F2-D77F-4BD0-A20B-334D316A1C9D}"/>
          </ac:spMkLst>
        </pc:spChg>
        <pc:spChg chg="add">
          <ac:chgData name="Maria Porras - 2161833" userId="d1c5c22f-b055-4187-9db6-beb5c0840f32" providerId="ADAL" clId="{A07034C8-FE55-4421-B311-11C545242929}" dt="2021-06-15T15:30:59.802" v="1284" actId="26606"/>
          <ac:spMkLst>
            <pc:docMk/>
            <pc:sldMk cId="4166569330" sldId="268"/>
            <ac:spMk id="91" creationId="{22D09ED2-868F-42C6-866E-F92E0CEF314F}"/>
          </ac:spMkLst>
        </pc:spChg>
        <pc:picChg chg="add del mod">
          <ac:chgData name="Maria Porras - 2161833" userId="d1c5c22f-b055-4187-9db6-beb5c0840f32" providerId="ADAL" clId="{A07034C8-FE55-4421-B311-11C545242929}" dt="2021-06-15T16:46:51.077" v="2259" actId="478"/>
          <ac:picMkLst>
            <pc:docMk/>
            <pc:sldMk cId="4166569330" sldId="268"/>
            <ac:picMk id="9" creationId="{161DBB2D-5B3B-4841-9BA6-3D5051D8EAE3}"/>
          </ac:picMkLst>
        </pc:picChg>
        <pc:picChg chg="add del mod">
          <ac:chgData name="Maria Porras - 2161833" userId="d1c5c22f-b055-4187-9db6-beb5c0840f32" providerId="ADAL" clId="{A07034C8-FE55-4421-B311-11C545242929}" dt="2021-06-15T16:46:47.948" v="2258" actId="478"/>
          <ac:picMkLst>
            <pc:docMk/>
            <pc:sldMk cId="4166569330" sldId="268"/>
            <ac:picMk id="11" creationId="{ADDBB2CD-9DBE-4A90-9F26-734409BE0F6B}"/>
          </ac:picMkLst>
        </pc:picChg>
        <pc:picChg chg="add mod">
          <ac:chgData name="Maria Porras - 2161833" userId="d1c5c22f-b055-4187-9db6-beb5c0840f32" providerId="ADAL" clId="{A07034C8-FE55-4421-B311-11C545242929}" dt="2021-06-15T16:46:51.477" v="2260"/>
          <ac:picMkLst>
            <pc:docMk/>
            <pc:sldMk cId="4166569330" sldId="268"/>
            <ac:picMk id="12" creationId="{56B02F89-90DA-47E0-8A8C-E66579DA02A7}"/>
          </ac:picMkLst>
        </pc:picChg>
        <pc:picChg chg="add del mod">
          <ac:chgData name="Maria Porras - 2161833" userId="d1c5c22f-b055-4187-9db6-beb5c0840f32" providerId="ADAL" clId="{A07034C8-FE55-4421-B311-11C545242929}" dt="2021-06-15T15:26:44.002" v="1274" actId="478"/>
          <ac:picMkLst>
            <pc:docMk/>
            <pc:sldMk cId="4166569330" sldId="268"/>
            <ac:picMk id="14338" creationId="{A78C9184-E1AD-49C7-A261-07AE371C9E4F}"/>
          </ac:picMkLst>
        </pc:picChg>
        <pc:picChg chg="add del mod">
          <ac:chgData name="Maria Porras - 2161833" userId="d1c5c22f-b055-4187-9db6-beb5c0840f32" providerId="ADAL" clId="{A07034C8-FE55-4421-B311-11C545242929}" dt="2021-06-15T03:31:03.685" v="380" actId="478"/>
          <ac:picMkLst>
            <pc:docMk/>
            <pc:sldMk cId="4166569330" sldId="268"/>
            <ac:picMk id="14340" creationId="{581165CF-B6BB-46C1-AE21-1FC41243DF29}"/>
          </ac:picMkLst>
        </pc:picChg>
        <pc:picChg chg="add del mod">
          <ac:chgData name="Maria Porras - 2161833" userId="d1c5c22f-b055-4187-9db6-beb5c0840f32" providerId="ADAL" clId="{A07034C8-FE55-4421-B311-11C545242929}" dt="2021-06-15T15:27:32.638" v="1277" actId="478"/>
          <ac:picMkLst>
            <pc:docMk/>
            <pc:sldMk cId="4166569330" sldId="268"/>
            <ac:picMk id="14342" creationId="{AC9330C5-BF39-46E5-9962-C7D84A22F060}"/>
          </ac:picMkLst>
        </pc:picChg>
        <pc:picChg chg="add del mod">
          <ac:chgData name="Maria Porras - 2161833" userId="d1c5c22f-b055-4187-9db6-beb5c0840f32" providerId="ADAL" clId="{A07034C8-FE55-4421-B311-11C545242929}" dt="2021-06-15T15:28:20.965" v="1280" actId="478"/>
          <ac:picMkLst>
            <pc:docMk/>
            <pc:sldMk cId="4166569330" sldId="268"/>
            <ac:picMk id="14344" creationId="{48FC6807-0B1D-47E8-90C6-DE4CDCCF4B89}"/>
          </ac:picMkLst>
        </pc:picChg>
        <pc:picChg chg="add del mod">
          <ac:chgData name="Maria Porras - 2161833" userId="d1c5c22f-b055-4187-9db6-beb5c0840f32" providerId="ADAL" clId="{A07034C8-FE55-4421-B311-11C545242929}" dt="2021-06-15T15:28:25.914" v="1283" actId="478"/>
          <ac:picMkLst>
            <pc:docMk/>
            <pc:sldMk cId="4166569330" sldId="268"/>
            <ac:picMk id="14346" creationId="{8F0CF566-9A24-4975-92CF-6E64AEAA2043}"/>
          </ac:picMkLst>
        </pc:picChg>
        <pc:picChg chg="add del mod">
          <ac:chgData name="Maria Porras - 2161833" userId="d1c5c22f-b055-4187-9db6-beb5c0840f32" providerId="ADAL" clId="{A07034C8-FE55-4421-B311-11C545242929}" dt="2021-06-15T16:46:30.756" v="2255" actId="478"/>
          <ac:picMkLst>
            <pc:docMk/>
            <pc:sldMk cId="4166569330" sldId="268"/>
            <ac:picMk id="14348" creationId="{67296568-81E9-4DA0-BFA5-56D249AABE6C}"/>
          </ac:picMkLst>
        </pc:picChg>
      </pc:sldChg>
      <pc:sldChg chg="addSp delSp modSp new mod ord setBg">
        <pc:chgData name="Maria Porras - 2161833" userId="d1c5c22f-b055-4187-9db6-beb5c0840f32" providerId="ADAL" clId="{A07034C8-FE55-4421-B311-11C545242929}" dt="2021-06-15T16:56:16.630" v="2566" actId="122"/>
        <pc:sldMkLst>
          <pc:docMk/>
          <pc:sldMk cId="972396051" sldId="269"/>
        </pc:sldMkLst>
        <pc:spChg chg="del">
          <ac:chgData name="Maria Porras - 2161833" userId="d1c5c22f-b055-4187-9db6-beb5c0840f32" providerId="ADAL" clId="{A07034C8-FE55-4421-B311-11C545242929}" dt="2021-06-15T03:03:13.107" v="216" actId="478"/>
          <ac:spMkLst>
            <pc:docMk/>
            <pc:sldMk cId="972396051" sldId="269"/>
            <ac:spMk id="2" creationId="{8BE3EEB1-D4B8-4BA1-BEFE-251B84B7AD6F}"/>
          </ac:spMkLst>
        </pc:spChg>
        <pc:spChg chg="del">
          <ac:chgData name="Maria Porras - 2161833" userId="d1c5c22f-b055-4187-9db6-beb5c0840f32" providerId="ADAL" clId="{A07034C8-FE55-4421-B311-11C545242929}" dt="2021-06-15T03:03:13.107" v="216" actId="478"/>
          <ac:spMkLst>
            <pc:docMk/>
            <pc:sldMk cId="972396051" sldId="269"/>
            <ac:spMk id="3" creationId="{AA0E6A20-E01C-4C99-ADB0-8282BD45DF9C}"/>
          </ac:spMkLst>
        </pc:spChg>
        <pc:spChg chg="add del mod">
          <ac:chgData name="Maria Porras - 2161833" userId="d1c5c22f-b055-4187-9db6-beb5c0840f32" providerId="ADAL" clId="{A07034C8-FE55-4421-B311-11C545242929}" dt="2021-06-15T03:05:13.497" v="221" actId="478"/>
          <ac:spMkLst>
            <pc:docMk/>
            <pc:sldMk cId="972396051" sldId="269"/>
            <ac:spMk id="4" creationId="{62E1644B-DD21-4C42-8BAE-4AAECBD7F914}"/>
          </ac:spMkLst>
        </pc:spChg>
        <pc:spChg chg="add del mod">
          <ac:chgData name="Maria Porras - 2161833" userId="d1c5c22f-b055-4187-9db6-beb5c0840f32" providerId="ADAL" clId="{A07034C8-FE55-4421-B311-11C545242929}" dt="2021-06-15T03:06:52.717" v="240" actId="478"/>
          <ac:spMkLst>
            <pc:docMk/>
            <pc:sldMk cId="972396051" sldId="269"/>
            <ac:spMk id="5" creationId="{CD73DAC5-1467-40E2-8FB4-2ED8D5459E46}"/>
          </ac:spMkLst>
        </pc:spChg>
        <pc:spChg chg="add mod">
          <ac:chgData name="Maria Porras - 2161833" userId="d1c5c22f-b055-4187-9db6-beb5c0840f32" providerId="ADAL" clId="{A07034C8-FE55-4421-B311-11C545242929}" dt="2021-06-15T16:56:16.630" v="2566" actId="122"/>
          <ac:spMkLst>
            <pc:docMk/>
            <pc:sldMk cId="972396051" sldId="269"/>
            <ac:spMk id="10" creationId="{EF459256-4F8F-4F5A-97A6-728F685B3333}"/>
          </ac:spMkLst>
        </pc:spChg>
        <pc:spChg chg="add del">
          <ac:chgData name="Maria Porras - 2161833" userId="d1c5c22f-b055-4187-9db6-beb5c0840f32" providerId="ADAL" clId="{A07034C8-FE55-4421-B311-11C545242929}" dt="2021-06-15T03:22:32.842" v="308" actId="26606"/>
          <ac:spMkLst>
            <pc:docMk/>
            <pc:sldMk cId="972396051" sldId="269"/>
            <ac:spMk id="13" creationId="{F3060C83-F051-4F0E-ABAD-AA0DFC48B218}"/>
          </ac:spMkLst>
        </pc:spChg>
        <pc:spChg chg="add del">
          <ac:chgData name="Maria Porras - 2161833" userId="d1c5c22f-b055-4187-9db6-beb5c0840f32" providerId="ADAL" clId="{A07034C8-FE55-4421-B311-11C545242929}" dt="2021-06-15T03:22:32.842" v="308" actId="26606"/>
          <ac:spMkLst>
            <pc:docMk/>
            <pc:sldMk cId="972396051" sldId="269"/>
            <ac:spMk id="15" creationId="{83C98ABE-055B-441F-B07E-44F97F083C39}"/>
          </ac:spMkLst>
        </pc:spChg>
        <pc:spChg chg="add del">
          <ac:chgData name="Maria Porras - 2161833" userId="d1c5c22f-b055-4187-9db6-beb5c0840f32" providerId="ADAL" clId="{A07034C8-FE55-4421-B311-11C545242929}" dt="2021-06-15T03:22:32.842" v="308" actId="26606"/>
          <ac:spMkLst>
            <pc:docMk/>
            <pc:sldMk cId="972396051" sldId="269"/>
            <ac:spMk id="17" creationId="{29FDB030-9B49-4CED-8CCD-4D99382388AC}"/>
          </ac:spMkLst>
        </pc:spChg>
        <pc:spChg chg="add del">
          <ac:chgData name="Maria Porras - 2161833" userId="d1c5c22f-b055-4187-9db6-beb5c0840f32" providerId="ADAL" clId="{A07034C8-FE55-4421-B311-11C545242929}" dt="2021-06-15T03:22:32.842" v="308" actId="26606"/>
          <ac:spMkLst>
            <pc:docMk/>
            <pc:sldMk cId="972396051" sldId="269"/>
            <ac:spMk id="19" creationId="{3783CA14-24A1-485C-8B30-D6A5D87987AD}"/>
          </ac:spMkLst>
        </pc:spChg>
        <pc:spChg chg="add del">
          <ac:chgData name="Maria Porras - 2161833" userId="d1c5c22f-b055-4187-9db6-beb5c0840f32" providerId="ADAL" clId="{A07034C8-FE55-4421-B311-11C545242929}" dt="2021-06-15T03:22:32.842" v="308" actId="26606"/>
          <ac:spMkLst>
            <pc:docMk/>
            <pc:sldMk cId="972396051" sldId="269"/>
            <ac:spMk id="21" creationId="{9A97C86A-04D6-40F7-AE84-31AB43E6A846}"/>
          </ac:spMkLst>
        </pc:spChg>
        <pc:spChg chg="add del">
          <ac:chgData name="Maria Porras - 2161833" userId="d1c5c22f-b055-4187-9db6-beb5c0840f32" providerId="ADAL" clId="{A07034C8-FE55-4421-B311-11C545242929}" dt="2021-06-15T03:22:32.842" v="308" actId="26606"/>
          <ac:spMkLst>
            <pc:docMk/>
            <pc:sldMk cId="972396051" sldId="269"/>
            <ac:spMk id="23" creationId="{FF9F2414-84E8-453E-B1F3-389FDE8192D9}"/>
          </ac:spMkLst>
        </pc:spChg>
        <pc:spChg chg="add del">
          <ac:chgData name="Maria Porras - 2161833" userId="d1c5c22f-b055-4187-9db6-beb5c0840f32" providerId="ADAL" clId="{A07034C8-FE55-4421-B311-11C545242929}" dt="2021-06-15T03:22:32.842" v="308" actId="26606"/>
          <ac:spMkLst>
            <pc:docMk/>
            <pc:sldMk cId="972396051" sldId="269"/>
            <ac:spMk id="25" creationId="{3ECA69A1-7536-43AC-85EF-C7106179F5ED}"/>
          </ac:spMkLst>
        </pc:spChg>
        <pc:spChg chg="add del">
          <ac:chgData name="Maria Porras - 2161833" userId="d1c5c22f-b055-4187-9db6-beb5c0840f32" providerId="ADAL" clId="{A07034C8-FE55-4421-B311-11C545242929}" dt="2021-06-15T03:22:32.762" v="307" actId="26606"/>
          <ac:spMkLst>
            <pc:docMk/>
            <pc:sldMk cId="972396051" sldId="269"/>
            <ac:spMk id="30" creationId="{01D0AF59-99C3-4251-AB9A-C966C6AD4400}"/>
          </ac:spMkLst>
        </pc:spChg>
        <pc:spChg chg="add del">
          <ac:chgData name="Maria Porras - 2161833" userId="d1c5c22f-b055-4187-9db6-beb5c0840f32" providerId="ADAL" clId="{A07034C8-FE55-4421-B311-11C545242929}" dt="2021-06-15T03:22:32.762" v="307" actId="26606"/>
          <ac:spMkLst>
            <pc:docMk/>
            <pc:sldMk cId="972396051" sldId="269"/>
            <ac:spMk id="32" creationId="{1855405F-37A2-4869-9154-F8BE3BECE6C3}"/>
          </ac:spMkLst>
        </pc:spChg>
        <pc:spChg chg="add del">
          <ac:chgData name="Maria Porras - 2161833" userId="d1c5c22f-b055-4187-9db6-beb5c0840f32" providerId="ADAL" clId="{A07034C8-FE55-4421-B311-11C545242929}" dt="2021-06-15T03:23:06.012" v="311" actId="26606"/>
          <ac:spMkLst>
            <pc:docMk/>
            <pc:sldMk cId="972396051" sldId="269"/>
            <ac:spMk id="35" creationId="{86FF76B9-219D-4469-AF87-0236D29032F1}"/>
          </ac:spMkLst>
        </pc:spChg>
        <pc:spChg chg="add del">
          <ac:chgData name="Maria Porras - 2161833" userId="d1c5c22f-b055-4187-9db6-beb5c0840f32" providerId="ADAL" clId="{A07034C8-FE55-4421-B311-11C545242929}" dt="2021-06-15T03:23:06.012" v="311" actId="26606"/>
          <ac:spMkLst>
            <pc:docMk/>
            <pc:sldMk cId="972396051" sldId="269"/>
            <ac:spMk id="36" creationId="{2E80C965-DB6D-4F81-9E9E-B027384D0BD6}"/>
          </ac:spMkLst>
        </pc:spChg>
        <pc:spChg chg="add del">
          <ac:chgData name="Maria Porras - 2161833" userId="d1c5c22f-b055-4187-9db6-beb5c0840f32" providerId="ADAL" clId="{A07034C8-FE55-4421-B311-11C545242929}" dt="2021-06-15T03:23:06.012" v="311" actId="26606"/>
          <ac:spMkLst>
            <pc:docMk/>
            <pc:sldMk cId="972396051" sldId="269"/>
            <ac:spMk id="38" creationId="{633C5E46-DAC5-4661-9C87-22B08E2A512F}"/>
          </ac:spMkLst>
        </pc:spChg>
        <pc:spChg chg="add del">
          <ac:chgData name="Maria Porras - 2161833" userId="d1c5c22f-b055-4187-9db6-beb5c0840f32" providerId="ADAL" clId="{A07034C8-FE55-4421-B311-11C545242929}" dt="2021-06-15T03:23:06.012" v="311" actId="26606"/>
          <ac:spMkLst>
            <pc:docMk/>
            <pc:sldMk cId="972396051" sldId="269"/>
            <ac:spMk id="43" creationId="{F3060C83-F051-4F0E-ABAD-AA0DFC48B218}"/>
          </ac:spMkLst>
        </pc:spChg>
        <pc:spChg chg="add del">
          <ac:chgData name="Maria Porras - 2161833" userId="d1c5c22f-b055-4187-9db6-beb5c0840f32" providerId="ADAL" clId="{A07034C8-FE55-4421-B311-11C545242929}" dt="2021-06-15T03:23:06.012" v="311" actId="26606"/>
          <ac:spMkLst>
            <pc:docMk/>
            <pc:sldMk cId="972396051" sldId="269"/>
            <ac:spMk id="45" creationId="{83C98ABE-055B-441F-B07E-44F97F083C39}"/>
          </ac:spMkLst>
        </pc:spChg>
        <pc:spChg chg="add del">
          <ac:chgData name="Maria Porras - 2161833" userId="d1c5c22f-b055-4187-9db6-beb5c0840f32" providerId="ADAL" clId="{A07034C8-FE55-4421-B311-11C545242929}" dt="2021-06-15T03:23:06.012" v="311" actId="26606"/>
          <ac:spMkLst>
            <pc:docMk/>
            <pc:sldMk cId="972396051" sldId="269"/>
            <ac:spMk id="47" creationId="{29FDB030-9B49-4CED-8CCD-4D99382388AC}"/>
          </ac:spMkLst>
        </pc:spChg>
        <pc:spChg chg="add del">
          <ac:chgData name="Maria Porras - 2161833" userId="d1c5c22f-b055-4187-9db6-beb5c0840f32" providerId="ADAL" clId="{A07034C8-FE55-4421-B311-11C545242929}" dt="2021-06-15T03:23:06.012" v="311" actId="26606"/>
          <ac:spMkLst>
            <pc:docMk/>
            <pc:sldMk cId="972396051" sldId="269"/>
            <ac:spMk id="49" creationId="{3783CA14-24A1-485C-8B30-D6A5D87987AD}"/>
          </ac:spMkLst>
        </pc:spChg>
        <pc:spChg chg="add del">
          <ac:chgData name="Maria Porras - 2161833" userId="d1c5c22f-b055-4187-9db6-beb5c0840f32" providerId="ADAL" clId="{A07034C8-FE55-4421-B311-11C545242929}" dt="2021-06-15T03:23:06.012" v="311" actId="26606"/>
          <ac:spMkLst>
            <pc:docMk/>
            <pc:sldMk cId="972396051" sldId="269"/>
            <ac:spMk id="51" creationId="{9A97C86A-04D6-40F7-AE84-31AB43E6A846}"/>
          </ac:spMkLst>
        </pc:spChg>
        <pc:spChg chg="add del">
          <ac:chgData name="Maria Porras - 2161833" userId="d1c5c22f-b055-4187-9db6-beb5c0840f32" providerId="ADAL" clId="{A07034C8-FE55-4421-B311-11C545242929}" dt="2021-06-15T03:23:06.012" v="311" actId="26606"/>
          <ac:spMkLst>
            <pc:docMk/>
            <pc:sldMk cId="972396051" sldId="269"/>
            <ac:spMk id="53" creationId="{FF9F2414-84E8-453E-B1F3-389FDE8192D9}"/>
          </ac:spMkLst>
        </pc:spChg>
        <pc:spChg chg="add del">
          <ac:chgData name="Maria Porras - 2161833" userId="d1c5c22f-b055-4187-9db6-beb5c0840f32" providerId="ADAL" clId="{A07034C8-FE55-4421-B311-11C545242929}" dt="2021-06-15T03:23:06.012" v="311" actId="26606"/>
          <ac:spMkLst>
            <pc:docMk/>
            <pc:sldMk cId="972396051" sldId="269"/>
            <ac:spMk id="55" creationId="{3ECA69A1-7536-43AC-85EF-C7106179F5ED}"/>
          </ac:spMkLst>
        </pc:spChg>
        <pc:grpChg chg="add del">
          <ac:chgData name="Maria Porras - 2161833" userId="d1c5c22f-b055-4187-9db6-beb5c0840f32" providerId="ADAL" clId="{A07034C8-FE55-4421-B311-11C545242929}" dt="2021-06-15T03:23:06.012" v="311" actId="26606"/>
          <ac:grpSpMkLst>
            <pc:docMk/>
            <pc:sldMk cId="972396051" sldId="269"/>
            <ac:grpSpMk id="37" creationId="{DB88BD78-87E1-424D-B479-C37D8E41B12E}"/>
          </ac:grpSpMkLst>
        </pc:grpChg>
        <pc:graphicFrameChg chg="add del mod modGraphic">
          <ac:chgData name="Maria Porras - 2161833" userId="d1c5c22f-b055-4187-9db6-beb5c0840f32" providerId="ADAL" clId="{A07034C8-FE55-4421-B311-11C545242929}" dt="2021-06-15T03:12:22.824" v="281" actId="478"/>
          <ac:graphicFrameMkLst>
            <pc:docMk/>
            <pc:sldMk cId="972396051" sldId="269"/>
            <ac:graphicFrameMk id="6" creationId="{1C11BB9F-64C1-4307-B6AB-7798562B2E64}"/>
          </ac:graphicFrameMkLst>
        </pc:graphicFrameChg>
        <pc:graphicFrameChg chg="add del mod modGraphic">
          <ac:chgData name="Maria Porras - 2161833" userId="d1c5c22f-b055-4187-9db6-beb5c0840f32" providerId="ADAL" clId="{A07034C8-FE55-4421-B311-11C545242929}" dt="2021-06-15T03:12:34.694" v="284" actId="478"/>
          <ac:graphicFrameMkLst>
            <pc:docMk/>
            <pc:sldMk cId="972396051" sldId="269"/>
            <ac:graphicFrameMk id="7" creationId="{891A2A9C-4E87-44DE-B6CE-8BDE3E73448A}"/>
          </ac:graphicFrameMkLst>
        </pc:graphicFrameChg>
        <pc:graphicFrameChg chg="add del mod modGraphic">
          <ac:chgData name="Maria Porras - 2161833" userId="d1c5c22f-b055-4187-9db6-beb5c0840f32" providerId="ADAL" clId="{A07034C8-FE55-4421-B311-11C545242929}" dt="2021-06-15T03:22:12.654" v="304" actId="478"/>
          <ac:graphicFrameMkLst>
            <pc:docMk/>
            <pc:sldMk cId="972396051" sldId="269"/>
            <ac:graphicFrameMk id="8" creationId="{36E84085-F177-41F9-9A49-FDC47AC3C428}"/>
          </ac:graphicFrameMkLst>
        </pc:graphicFrameChg>
        <pc:graphicFrameChg chg="add mod modGraphic">
          <ac:chgData name="Maria Porras - 2161833" userId="d1c5c22f-b055-4187-9db6-beb5c0840f32" providerId="ADAL" clId="{A07034C8-FE55-4421-B311-11C545242929}" dt="2021-06-15T16:54:20.653" v="2480" actId="1076"/>
          <ac:graphicFrameMkLst>
            <pc:docMk/>
            <pc:sldMk cId="972396051" sldId="269"/>
            <ac:graphicFrameMk id="9" creationId="{FB96532A-846B-42A6-8766-B22B4A012626}"/>
          </ac:graphicFrameMkLst>
        </pc:graphicFrameChg>
      </pc:sldChg>
      <pc:sldChg chg="addSp delSp modSp new mod ord setBg">
        <pc:chgData name="Maria Porras - 2161833" userId="d1c5c22f-b055-4187-9db6-beb5c0840f32" providerId="ADAL" clId="{A07034C8-FE55-4421-B311-11C545242929}" dt="2021-06-15T17:03:46.221" v="2670" actId="14100"/>
        <pc:sldMkLst>
          <pc:docMk/>
          <pc:sldMk cId="644367670" sldId="270"/>
        </pc:sldMkLst>
        <pc:spChg chg="del">
          <ac:chgData name="Maria Porras - 2161833" userId="d1c5c22f-b055-4187-9db6-beb5c0840f32" providerId="ADAL" clId="{A07034C8-FE55-4421-B311-11C545242929}" dt="2021-06-15T03:34:27.053" v="473" actId="478"/>
          <ac:spMkLst>
            <pc:docMk/>
            <pc:sldMk cId="644367670" sldId="270"/>
            <ac:spMk id="2" creationId="{C3B3D11D-4D4B-4EEB-A41B-FF03FEAD3644}"/>
          </ac:spMkLst>
        </pc:spChg>
        <pc:spChg chg="add mod ord">
          <ac:chgData name="Maria Porras - 2161833" userId="d1c5c22f-b055-4187-9db6-beb5c0840f32" providerId="ADAL" clId="{A07034C8-FE55-4421-B311-11C545242929}" dt="2021-06-15T17:02:59.680" v="2624" actId="790"/>
          <ac:spMkLst>
            <pc:docMk/>
            <pc:sldMk cId="644367670" sldId="270"/>
            <ac:spMk id="2" creationId="{FF1F99BD-BF7E-41A3-8F98-CA456A33E80D}"/>
          </ac:spMkLst>
        </pc:spChg>
        <pc:spChg chg="add mod">
          <ac:chgData name="Maria Porras - 2161833" userId="d1c5c22f-b055-4187-9db6-beb5c0840f32" providerId="ADAL" clId="{A07034C8-FE55-4421-B311-11C545242929}" dt="2021-06-15T17:03:30.724" v="2664" actId="403"/>
          <ac:spMkLst>
            <pc:docMk/>
            <pc:sldMk cId="644367670" sldId="270"/>
            <ac:spMk id="3" creationId="{04976D8A-7067-4A46-BEA2-5D920D55E2F5}"/>
          </ac:spMkLst>
        </pc:spChg>
        <pc:spChg chg="del">
          <ac:chgData name="Maria Porras - 2161833" userId="d1c5c22f-b055-4187-9db6-beb5c0840f32" providerId="ADAL" clId="{A07034C8-FE55-4421-B311-11C545242929}" dt="2021-06-15T03:34:27.053" v="473" actId="478"/>
          <ac:spMkLst>
            <pc:docMk/>
            <pc:sldMk cId="644367670" sldId="270"/>
            <ac:spMk id="3" creationId="{BE126E41-946F-4654-8051-C6097E90FB1F}"/>
          </ac:spMkLst>
        </pc:spChg>
        <pc:spChg chg="add del mod ord">
          <ac:chgData name="Maria Porras - 2161833" userId="d1c5c22f-b055-4187-9db6-beb5c0840f32" providerId="ADAL" clId="{A07034C8-FE55-4421-B311-11C545242929}" dt="2021-06-15T16:04:22.753" v="1738" actId="478"/>
          <ac:spMkLst>
            <pc:docMk/>
            <pc:sldMk cId="644367670" sldId="270"/>
            <ac:spMk id="4" creationId="{A32617A4-30B1-4585-94D5-AFA2CD6C6C26}"/>
          </ac:spMkLst>
        </pc:spChg>
        <pc:spChg chg="add del">
          <ac:chgData name="Maria Porras - 2161833" userId="d1c5c22f-b055-4187-9db6-beb5c0840f32" providerId="ADAL" clId="{A07034C8-FE55-4421-B311-11C545242929}" dt="2021-06-15T16:59:47.002" v="2570" actId="26606"/>
          <ac:spMkLst>
            <pc:docMk/>
            <pc:sldMk cId="644367670" sldId="270"/>
            <ac:spMk id="75" creationId="{04812C46-200A-4DEB-A05E-3ED6C68C2387}"/>
          </ac:spMkLst>
        </pc:spChg>
        <pc:spChg chg="add del">
          <ac:chgData name="Maria Porras - 2161833" userId="d1c5c22f-b055-4187-9db6-beb5c0840f32" providerId="ADAL" clId="{A07034C8-FE55-4421-B311-11C545242929}" dt="2021-06-15T17:02:25.750" v="2609" actId="26606"/>
          <ac:spMkLst>
            <pc:docMk/>
            <pc:sldMk cId="644367670" sldId="270"/>
            <ac:spMk id="135" creationId="{42A4FC2C-047E-45A5-965D-8E1E3BF09BC6}"/>
          </ac:spMkLst>
        </pc:spChg>
        <pc:spChg chg="add">
          <ac:chgData name="Maria Porras - 2161833" userId="d1c5c22f-b055-4187-9db6-beb5c0840f32" providerId="ADAL" clId="{A07034C8-FE55-4421-B311-11C545242929}" dt="2021-06-15T17:02:25.750" v="2609" actId="26606"/>
          <ac:spMkLst>
            <pc:docMk/>
            <pc:sldMk cId="644367670" sldId="270"/>
            <ac:spMk id="192" creationId="{8181FC64-B306-4821-98E2-780662EFC486}"/>
          </ac:spMkLst>
        </pc:spChg>
        <pc:spChg chg="add">
          <ac:chgData name="Maria Porras - 2161833" userId="d1c5c22f-b055-4187-9db6-beb5c0840f32" providerId="ADAL" clId="{A07034C8-FE55-4421-B311-11C545242929}" dt="2021-06-15T17:02:25.750" v="2609" actId="26606"/>
          <ac:spMkLst>
            <pc:docMk/>
            <pc:sldMk cId="644367670" sldId="270"/>
            <ac:spMk id="193" creationId="{5871FC61-DD4E-47D4-81FD-8A7E7D12B371}"/>
          </ac:spMkLst>
        </pc:spChg>
        <pc:spChg chg="add">
          <ac:chgData name="Maria Porras - 2161833" userId="d1c5c22f-b055-4187-9db6-beb5c0840f32" providerId="ADAL" clId="{A07034C8-FE55-4421-B311-11C545242929}" dt="2021-06-15T17:02:25.750" v="2609" actId="26606"/>
          <ac:spMkLst>
            <pc:docMk/>
            <pc:sldMk cId="644367670" sldId="270"/>
            <ac:spMk id="194" creationId="{F9EC3F91-A75C-4F74-867E-E4C28C13546B}"/>
          </ac:spMkLst>
        </pc:spChg>
        <pc:spChg chg="add">
          <ac:chgData name="Maria Porras - 2161833" userId="d1c5c22f-b055-4187-9db6-beb5c0840f32" providerId="ADAL" clId="{A07034C8-FE55-4421-B311-11C545242929}" dt="2021-06-15T17:02:25.750" v="2609" actId="26606"/>
          <ac:spMkLst>
            <pc:docMk/>
            <pc:sldMk cId="644367670" sldId="270"/>
            <ac:spMk id="195" creationId="{829A1E2C-5AC8-40FC-99E9-832069D39792}"/>
          </ac:spMkLst>
        </pc:spChg>
        <pc:picChg chg="add del mod">
          <ac:chgData name="Maria Porras - 2161833" userId="d1c5c22f-b055-4187-9db6-beb5c0840f32" providerId="ADAL" clId="{A07034C8-FE55-4421-B311-11C545242929}" dt="2021-06-15T16:59:54.399" v="2571" actId="478"/>
          <ac:picMkLst>
            <pc:docMk/>
            <pc:sldMk cId="644367670" sldId="270"/>
            <ac:picMk id="5122" creationId="{8489D36C-03A4-47AA-BBCE-5A9C4DC3069E}"/>
          </ac:picMkLst>
        </pc:picChg>
        <pc:picChg chg="add del">
          <ac:chgData name="Maria Porras - 2161833" userId="d1c5c22f-b055-4187-9db6-beb5c0840f32" providerId="ADAL" clId="{A07034C8-FE55-4421-B311-11C545242929}" dt="2021-06-15T17:01:54.451" v="2573" actId="478"/>
          <ac:picMkLst>
            <pc:docMk/>
            <pc:sldMk cId="644367670" sldId="270"/>
            <ac:picMk id="5124" creationId="{DE939F5E-6202-487D-88DE-2FC9DB7E73E7}"/>
          </ac:picMkLst>
        </pc:picChg>
        <pc:picChg chg="add mod">
          <ac:chgData name="Maria Porras - 2161833" userId="d1c5c22f-b055-4187-9db6-beb5c0840f32" providerId="ADAL" clId="{A07034C8-FE55-4421-B311-11C545242929}" dt="2021-06-15T17:03:46.221" v="2670" actId="14100"/>
          <ac:picMkLst>
            <pc:docMk/>
            <pc:sldMk cId="644367670" sldId="270"/>
            <ac:picMk id="5126" creationId="{57E77F07-A594-4854-94F9-C11439F89E75}"/>
          </ac:picMkLst>
        </pc:picChg>
        <pc:picChg chg="add del mod">
          <ac:chgData name="Maria Porras - 2161833" userId="d1c5c22f-b055-4187-9db6-beb5c0840f32" providerId="ADAL" clId="{A07034C8-FE55-4421-B311-11C545242929}" dt="2021-06-15T16:02:03.634" v="1724" actId="478"/>
          <ac:picMkLst>
            <pc:docMk/>
            <pc:sldMk cId="644367670" sldId="270"/>
            <ac:picMk id="16386" creationId="{C03CD35E-631E-4DC1-B0DB-F2F959C62616}"/>
          </ac:picMkLst>
        </pc:picChg>
        <pc:picChg chg="add del mod">
          <ac:chgData name="Maria Porras - 2161833" userId="d1c5c22f-b055-4187-9db6-beb5c0840f32" providerId="ADAL" clId="{A07034C8-FE55-4421-B311-11C545242929}" dt="2021-06-15T03:45:45.196" v="517" actId="478"/>
          <ac:picMkLst>
            <pc:docMk/>
            <pc:sldMk cId="644367670" sldId="270"/>
            <ac:picMk id="16388" creationId="{1A315C71-EFBF-412D-A508-BF66CB426C0D}"/>
          </ac:picMkLst>
        </pc:picChg>
        <pc:picChg chg="add del mod">
          <ac:chgData name="Maria Porras - 2161833" userId="d1c5c22f-b055-4187-9db6-beb5c0840f32" providerId="ADAL" clId="{A07034C8-FE55-4421-B311-11C545242929}" dt="2021-06-15T16:03:35.730" v="1727" actId="478"/>
          <ac:picMkLst>
            <pc:docMk/>
            <pc:sldMk cId="644367670" sldId="270"/>
            <ac:picMk id="16390" creationId="{0B377D77-DCC0-4148-A0B2-D4CF791FC4C3}"/>
          </ac:picMkLst>
        </pc:picChg>
        <pc:picChg chg="add del mod">
          <ac:chgData name="Maria Porras - 2161833" userId="d1c5c22f-b055-4187-9db6-beb5c0840f32" providerId="ADAL" clId="{A07034C8-FE55-4421-B311-11C545242929}" dt="2021-06-15T16:56:43.684" v="2568" actId="478"/>
          <ac:picMkLst>
            <pc:docMk/>
            <pc:sldMk cId="644367670" sldId="270"/>
            <ac:picMk id="16392" creationId="{63CCA6CA-24A5-4DE7-921C-EE9B9E5110D2}"/>
          </ac:picMkLst>
        </pc:picChg>
        <pc:picChg chg="add del mod">
          <ac:chgData name="Maria Porras - 2161833" userId="d1c5c22f-b055-4187-9db6-beb5c0840f32" providerId="ADAL" clId="{A07034C8-FE55-4421-B311-11C545242929}" dt="2021-06-15T16:56:39.561" v="2567" actId="478"/>
          <ac:picMkLst>
            <pc:docMk/>
            <pc:sldMk cId="644367670" sldId="270"/>
            <ac:picMk id="16394" creationId="{F9B7D5A7-4B30-4724-97A9-DED2F86D6760}"/>
          </ac:picMkLst>
        </pc:picChg>
      </pc:sldChg>
      <pc:sldChg chg="add del">
        <pc:chgData name="Maria Porras - 2161833" userId="d1c5c22f-b055-4187-9db6-beb5c0840f32" providerId="ADAL" clId="{A07034C8-FE55-4421-B311-11C545242929}" dt="2021-06-15T16:09:36.164" v="1819" actId="2696"/>
        <pc:sldMkLst>
          <pc:docMk/>
          <pc:sldMk cId="1093251900" sldId="271"/>
        </pc:sldMkLst>
      </pc:sldChg>
      <pc:sldChg chg="addSp delSp modSp new mod ord setBg">
        <pc:chgData name="Maria Porras - 2161833" userId="d1c5c22f-b055-4187-9db6-beb5c0840f32" providerId="ADAL" clId="{A07034C8-FE55-4421-B311-11C545242929}" dt="2021-06-15T15:45:52.521" v="1437" actId="404"/>
        <pc:sldMkLst>
          <pc:docMk/>
          <pc:sldMk cId="293497954" sldId="272"/>
        </pc:sldMkLst>
        <pc:spChg chg="del">
          <ac:chgData name="Maria Porras - 2161833" userId="d1c5c22f-b055-4187-9db6-beb5c0840f32" providerId="ADAL" clId="{A07034C8-FE55-4421-B311-11C545242929}" dt="2021-06-15T15:24:49.268" v="1249" actId="478"/>
          <ac:spMkLst>
            <pc:docMk/>
            <pc:sldMk cId="293497954" sldId="272"/>
            <ac:spMk id="2" creationId="{DE0FA08A-370B-4A62-A737-3E2B06380060}"/>
          </ac:spMkLst>
        </pc:spChg>
        <pc:spChg chg="del">
          <ac:chgData name="Maria Porras - 2161833" userId="d1c5c22f-b055-4187-9db6-beb5c0840f32" providerId="ADAL" clId="{A07034C8-FE55-4421-B311-11C545242929}" dt="2021-06-15T15:24:49.268" v="1249" actId="478"/>
          <ac:spMkLst>
            <pc:docMk/>
            <pc:sldMk cId="293497954" sldId="272"/>
            <ac:spMk id="3" creationId="{E1D256E8-BB9B-4DCE-9706-FCBEE27D8524}"/>
          </ac:spMkLst>
        </pc:spChg>
        <pc:spChg chg="add mod ord">
          <ac:chgData name="Maria Porras - 2161833" userId="d1c5c22f-b055-4187-9db6-beb5c0840f32" providerId="ADAL" clId="{A07034C8-FE55-4421-B311-11C545242929}" dt="2021-06-15T15:45:52.521" v="1437" actId="404"/>
          <ac:spMkLst>
            <pc:docMk/>
            <pc:sldMk cId="293497954" sldId="272"/>
            <ac:spMk id="4" creationId="{A64ACB83-F9F1-4311-9AA2-80926ECFB1C7}"/>
          </ac:spMkLst>
        </pc:spChg>
        <pc:spChg chg="add mod">
          <ac:chgData name="Maria Porras - 2161833" userId="d1c5c22f-b055-4187-9db6-beb5c0840f32" providerId="ADAL" clId="{A07034C8-FE55-4421-B311-11C545242929}" dt="2021-06-15T15:45:35.590" v="1431" actId="26606"/>
          <ac:spMkLst>
            <pc:docMk/>
            <pc:sldMk cId="293497954" sldId="272"/>
            <ac:spMk id="5" creationId="{319E13F1-3897-40E5-AE0A-61BB436DC8C0}"/>
          </ac:spMkLst>
        </pc:spChg>
        <pc:spChg chg="add del">
          <ac:chgData name="Maria Porras - 2161833" userId="d1c5c22f-b055-4187-9db6-beb5c0840f32" providerId="ADAL" clId="{A07034C8-FE55-4421-B311-11C545242929}" dt="2021-06-15T15:38:31.924" v="1338" actId="26606"/>
          <ac:spMkLst>
            <pc:docMk/>
            <pc:sldMk cId="293497954" sldId="272"/>
            <ac:spMk id="71" creationId="{22F15A2D-2324-487D-A02A-BF46C5C580EB}"/>
          </ac:spMkLst>
        </pc:spChg>
        <pc:spChg chg="add del">
          <ac:chgData name="Maria Porras - 2161833" userId="d1c5c22f-b055-4187-9db6-beb5c0840f32" providerId="ADAL" clId="{A07034C8-FE55-4421-B311-11C545242929}" dt="2021-06-15T15:38:31.924" v="1338" actId="26606"/>
          <ac:spMkLst>
            <pc:docMk/>
            <pc:sldMk cId="293497954" sldId="272"/>
            <ac:spMk id="73" creationId="{2AEAFA59-923A-4F54-8B49-44C970BCC323}"/>
          </ac:spMkLst>
        </pc:spChg>
        <pc:spChg chg="add del">
          <ac:chgData name="Maria Porras - 2161833" userId="d1c5c22f-b055-4187-9db6-beb5c0840f32" providerId="ADAL" clId="{A07034C8-FE55-4421-B311-11C545242929}" dt="2021-06-15T15:38:31.924" v="1338" actId="26606"/>
          <ac:spMkLst>
            <pc:docMk/>
            <pc:sldMk cId="293497954" sldId="272"/>
            <ac:spMk id="75" creationId="{C37E9D4B-7BFA-4D10-B666-547BAC499469}"/>
          </ac:spMkLst>
        </pc:spChg>
        <pc:spChg chg="add">
          <ac:chgData name="Maria Porras - 2161833" userId="d1c5c22f-b055-4187-9db6-beb5c0840f32" providerId="ADAL" clId="{A07034C8-FE55-4421-B311-11C545242929}" dt="2021-06-15T15:45:35.590" v="1431" actId="26606"/>
          <ac:spMkLst>
            <pc:docMk/>
            <pc:sldMk cId="293497954" sldId="272"/>
            <ac:spMk id="82" creationId="{2EB492CD-616E-47F8-933B-5E2D952A0593}"/>
          </ac:spMkLst>
        </pc:spChg>
        <pc:spChg chg="add">
          <ac:chgData name="Maria Porras - 2161833" userId="d1c5c22f-b055-4187-9db6-beb5c0840f32" providerId="ADAL" clId="{A07034C8-FE55-4421-B311-11C545242929}" dt="2021-06-15T15:45:35.590" v="1431" actId="26606"/>
          <ac:spMkLst>
            <pc:docMk/>
            <pc:sldMk cId="293497954" sldId="272"/>
            <ac:spMk id="84" creationId="{59383CF9-23B5-4335-9B21-1791C4CF1C75}"/>
          </ac:spMkLst>
        </pc:spChg>
        <pc:spChg chg="add">
          <ac:chgData name="Maria Porras - 2161833" userId="d1c5c22f-b055-4187-9db6-beb5c0840f32" providerId="ADAL" clId="{A07034C8-FE55-4421-B311-11C545242929}" dt="2021-06-15T15:45:35.590" v="1431" actId="26606"/>
          <ac:spMkLst>
            <pc:docMk/>
            <pc:sldMk cId="293497954" sldId="272"/>
            <ac:spMk id="86" creationId="{0007FE00-9498-4706-B255-6437B0252C02}"/>
          </ac:spMkLst>
        </pc:spChg>
        <pc:spChg chg="add del">
          <ac:chgData name="Maria Porras - 2161833" userId="d1c5c22f-b055-4187-9db6-beb5c0840f32" providerId="ADAL" clId="{A07034C8-FE55-4421-B311-11C545242929}" dt="2021-06-15T15:45:35.590" v="1431" actId="26606"/>
          <ac:spMkLst>
            <pc:docMk/>
            <pc:sldMk cId="293497954" sldId="272"/>
            <ac:spMk id="137" creationId="{22F15A2D-2324-487D-A02A-BF46C5C580EB}"/>
          </ac:spMkLst>
        </pc:spChg>
        <pc:spChg chg="add del">
          <ac:chgData name="Maria Porras - 2161833" userId="d1c5c22f-b055-4187-9db6-beb5c0840f32" providerId="ADAL" clId="{A07034C8-FE55-4421-B311-11C545242929}" dt="2021-06-15T15:45:35.590" v="1431" actId="26606"/>
          <ac:spMkLst>
            <pc:docMk/>
            <pc:sldMk cId="293497954" sldId="272"/>
            <ac:spMk id="139" creationId="{2AEAFA59-923A-4F54-8B49-44C970BCC323}"/>
          </ac:spMkLst>
        </pc:spChg>
        <pc:spChg chg="add del">
          <ac:chgData name="Maria Porras - 2161833" userId="d1c5c22f-b055-4187-9db6-beb5c0840f32" providerId="ADAL" clId="{A07034C8-FE55-4421-B311-11C545242929}" dt="2021-06-15T15:45:35.590" v="1431" actId="26606"/>
          <ac:spMkLst>
            <pc:docMk/>
            <pc:sldMk cId="293497954" sldId="272"/>
            <ac:spMk id="141" creationId="{C37E9D4B-7BFA-4D10-B666-547BAC499469}"/>
          </ac:spMkLst>
        </pc:spChg>
        <pc:picChg chg="add mod">
          <ac:chgData name="Maria Porras - 2161833" userId="d1c5c22f-b055-4187-9db6-beb5c0840f32" providerId="ADAL" clId="{A07034C8-FE55-4421-B311-11C545242929}" dt="2021-06-15T15:45:35.590" v="1431" actId="26606"/>
          <ac:picMkLst>
            <pc:docMk/>
            <pc:sldMk cId="293497954" sldId="272"/>
            <ac:picMk id="14" creationId="{C2D41527-A22B-4B38-B51F-C4CADA3C076F}"/>
          </ac:picMkLst>
        </pc:picChg>
        <pc:picChg chg="add del mod">
          <ac:chgData name="Maria Porras - 2161833" userId="d1c5c22f-b055-4187-9db6-beb5c0840f32" providerId="ADAL" clId="{A07034C8-FE55-4421-B311-11C545242929}" dt="2021-06-15T15:38:25.626" v="1335" actId="478"/>
          <ac:picMkLst>
            <pc:docMk/>
            <pc:sldMk cId="293497954" sldId="272"/>
            <ac:picMk id="18434" creationId="{C0424363-8D6E-436B-96D2-695240E8955B}"/>
          </ac:picMkLst>
        </pc:picChg>
        <pc:picChg chg="add del mod">
          <ac:chgData name="Maria Porras - 2161833" userId="d1c5c22f-b055-4187-9db6-beb5c0840f32" providerId="ADAL" clId="{A07034C8-FE55-4421-B311-11C545242929}" dt="2021-06-15T15:45:27.931" v="1429" actId="478"/>
          <ac:picMkLst>
            <pc:docMk/>
            <pc:sldMk cId="293497954" sldId="272"/>
            <ac:picMk id="18436" creationId="{00827812-3416-43EF-98D0-19D1A3976B82}"/>
          </ac:picMkLst>
        </pc:picChg>
      </pc:sldChg>
      <pc:sldChg chg="addSp delSp modSp new mod setBg">
        <pc:chgData name="Maria Porras - 2161833" userId="d1c5c22f-b055-4187-9db6-beb5c0840f32" providerId="ADAL" clId="{A07034C8-FE55-4421-B311-11C545242929}" dt="2021-06-15T16:00:43.500" v="1723" actId="26606"/>
        <pc:sldMkLst>
          <pc:docMk/>
          <pc:sldMk cId="1391565668" sldId="273"/>
        </pc:sldMkLst>
        <pc:spChg chg="del">
          <ac:chgData name="Maria Porras - 2161833" userId="d1c5c22f-b055-4187-9db6-beb5c0840f32" providerId="ADAL" clId="{A07034C8-FE55-4421-B311-11C545242929}" dt="2021-06-15T13:20:54.642" v="652" actId="478"/>
          <ac:spMkLst>
            <pc:docMk/>
            <pc:sldMk cId="1391565668" sldId="273"/>
            <ac:spMk id="2" creationId="{BB2DEF94-8E81-40D1-B876-DD22A3431F87}"/>
          </ac:spMkLst>
        </pc:spChg>
        <pc:spChg chg="del">
          <ac:chgData name="Maria Porras - 2161833" userId="d1c5c22f-b055-4187-9db6-beb5c0840f32" providerId="ADAL" clId="{A07034C8-FE55-4421-B311-11C545242929}" dt="2021-06-15T13:20:54.642" v="652" actId="478"/>
          <ac:spMkLst>
            <pc:docMk/>
            <pc:sldMk cId="1391565668" sldId="273"/>
            <ac:spMk id="3" creationId="{A5DFB010-C4C1-404F-862A-27FCAB591CA0}"/>
          </ac:spMkLst>
        </pc:spChg>
        <pc:spChg chg="add mod">
          <ac:chgData name="Maria Porras - 2161833" userId="d1c5c22f-b055-4187-9db6-beb5c0840f32" providerId="ADAL" clId="{A07034C8-FE55-4421-B311-11C545242929}" dt="2021-06-15T16:00:43.500" v="1723" actId="26606"/>
          <ac:spMkLst>
            <pc:docMk/>
            <pc:sldMk cId="1391565668" sldId="273"/>
            <ac:spMk id="6" creationId="{1484FBCC-B845-4FEB-A9B9-7E5F3417AE0B}"/>
          </ac:spMkLst>
        </pc:spChg>
        <pc:spChg chg="add">
          <ac:chgData name="Maria Porras - 2161833" userId="d1c5c22f-b055-4187-9db6-beb5c0840f32" providerId="ADAL" clId="{A07034C8-FE55-4421-B311-11C545242929}" dt="2021-06-15T16:00:43.500" v="1723" actId="26606"/>
          <ac:spMkLst>
            <pc:docMk/>
            <pc:sldMk cId="1391565668" sldId="273"/>
            <ac:spMk id="12" creationId="{026A84AF-6F58-471A-BF1F-10D8C03511C4}"/>
          </ac:spMkLst>
        </pc:spChg>
        <pc:picChg chg="add del mod">
          <ac:chgData name="Maria Porras - 2161833" userId="d1c5c22f-b055-4187-9db6-beb5c0840f32" providerId="ADAL" clId="{A07034C8-FE55-4421-B311-11C545242929}" dt="2021-06-15T16:00:04.627" v="1721" actId="478"/>
          <ac:picMkLst>
            <pc:docMk/>
            <pc:sldMk cId="1391565668" sldId="273"/>
            <ac:picMk id="5" creationId="{EA535EC2-6E4B-4F2A-94FD-17C615B9D285}"/>
          </ac:picMkLst>
        </pc:picChg>
        <pc:picChg chg="add mod">
          <ac:chgData name="Maria Porras - 2161833" userId="d1c5c22f-b055-4187-9db6-beb5c0840f32" providerId="ADAL" clId="{A07034C8-FE55-4421-B311-11C545242929}" dt="2021-06-15T16:00:43.500" v="1723" actId="26606"/>
          <ac:picMkLst>
            <pc:docMk/>
            <pc:sldMk cId="1391565668" sldId="273"/>
            <ac:picMk id="7" creationId="{EE2E9892-1805-46DA-A05F-DC90F9FF2049}"/>
          </ac:picMkLst>
        </pc:picChg>
      </pc:sldChg>
      <pc:sldChg chg="addSp delSp modSp add mod ord setBg">
        <pc:chgData name="Maria Porras - 2161833" userId="d1c5c22f-b055-4187-9db6-beb5c0840f32" providerId="ADAL" clId="{A07034C8-FE55-4421-B311-11C545242929}" dt="2021-06-15T17:07:37.983" v="2707" actId="1076"/>
        <pc:sldMkLst>
          <pc:docMk/>
          <pc:sldMk cId="2047773557" sldId="274"/>
        </pc:sldMkLst>
        <pc:spChg chg="add del mod ord">
          <ac:chgData name="Maria Porras - 2161833" userId="d1c5c22f-b055-4187-9db6-beb5c0840f32" providerId="ADAL" clId="{A07034C8-FE55-4421-B311-11C545242929}" dt="2021-06-15T17:05:58.306" v="2693" actId="478"/>
          <ac:spMkLst>
            <pc:docMk/>
            <pc:sldMk cId="2047773557" sldId="274"/>
            <ac:spMk id="2" creationId="{0AD31AE2-6AA6-4B26-8027-A41DCDABABF4}"/>
          </ac:spMkLst>
        </pc:spChg>
        <pc:spChg chg="mod ord">
          <ac:chgData name="Maria Porras - 2161833" userId="d1c5c22f-b055-4187-9db6-beb5c0840f32" providerId="ADAL" clId="{A07034C8-FE55-4421-B311-11C545242929}" dt="2021-06-15T17:07:09.029" v="2705" actId="339"/>
          <ac:spMkLst>
            <pc:docMk/>
            <pc:sldMk cId="2047773557" sldId="274"/>
            <ac:spMk id="4" creationId="{3B692566-0B50-4619-B131-BA770582C0BA}"/>
          </ac:spMkLst>
        </pc:spChg>
        <pc:spChg chg="del mod">
          <ac:chgData name="Maria Porras - 2161833" userId="d1c5c22f-b055-4187-9db6-beb5c0840f32" providerId="ADAL" clId="{A07034C8-FE55-4421-B311-11C545242929}" dt="2021-06-15T15:33:06.995" v="1313"/>
          <ac:spMkLst>
            <pc:docMk/>
            <pc:sldMk cId="2047773557" sldId="274"/>
            <ac:spMk id="10" creationId="{A3197CCF-D9D5-4CBB-AA24-A89680942B79}"/>
          </ac:spMkLst>
        </pc:spChg>
        <pc:spChg chg="add mod">
          <ac:chgData name="Maria Porras - 2161833" userId="d1c5c22f-b055-4187-9db6-beb5c0840f32" providerId="ADAL" clId="{A07034C8-FE55-4421-B311-11C545242929}" dt="2021-06-15T17:07:37.983" v="2707" actId="1076"/>
          <ac:spMkLst>
            <pc:docMk/>
            <pc:sldMk cId="2047773557" sldId="274"/>
            <ac:spMk id="10" creationId="{D94B46ED-222A-47C6-87E0-5C11F1F8D3DD}"/>
          </ac:spMkLst>
        </pc:spChg>
        <pc:spChg chg="add">
          <ac:chgData name="Maria Porras - 2161833" userId="d1c5c22f-b055-4187-9db6-beb5c0840f32" providerId="ADAL" clId="{A07034C8-FE55-4421-B311-11C545242929}" dt="2021-06-15T17:06:11.700" v="2696" actId="26606"/>
          <ac:spMkLst>
            <pc:docMk/>
            <pc:sldMk cId="2047773557" sldId="274"/>
            <ac:spMk id="11" creationId="{8930EBA3-4D2E-42E8-B828-834555328D85}"/>
          </ac:spMkLst>
        </pc:spChg>
        <pc:spChg chg="add">
          <ac:chgData name="Maria Porras - 2161833" userId="d1c5c22f-b055-4187-9db6-beb5c0840f32" providerId="ADAL" clId="{A07034C8-FE55-4421-B311-11C545242929}" dt="2021-06-15T17:06:11.700" v="2696" actId="26606"/>
          <ac:spMkLst>
            <pc:docMk/>
            <pc:sldMk cId="2047773557" sldId="274"/>
            <ac:spMk id="13" creationId="{E58B2195-5055-402F-A3E7-53FF0E4980C3}"/>
          </ac:spMkLst>
        </pc:spChg>
        <pc:spChg chg="add">
          <ac:chgData name="Maria Porras - 2161833" userId="d1c5c22f-b055-4187-9db6-beb5c0840f32" providerId="ADAL" clId="{A07034C8-FE55-4421-B311-11C545242929}" dt="2021-06-15T17:06:11.700" v="2696" actId="26606"/>
          <ac:spMkLst>
            <pc:docMk/>
            <pc:sldMk cId="2047773557" sldId="274"/>
            <ac:spMk id="15" creationId="{528AA953-F4F9-4DC5-97C7-491F4AF937DC}"/>
          </ac:spMkLst>
        </pc:spChg>
        <pc:picChg chg="add del mod">
          <ac:chgData name="Maria Porras - 2161833" userId="d1c5c22f-b055-4187-9db6-beb5c0840f32" providerId="ADAL" clId="{A07034C8-FE55-4421-B311-11C545242929}" dt="2021-06-15T17:06:00.713" v="2694" actId="478"/>
          <ac:picMkLst>
            <pc:docMk/>
            <pc:sldMk cId="2047773557" sldId="274"/>
            <ac:picMk id="5" creationId="{72D5909E-6951-4A2F-8E39-6B4135358937}"/>
          </ac:picMkLst>
        </pc:picChg>
        <pc:picChg chg="add mod">
          <ac:chgData name="Maria Porras - 2161833" userId="d1c5c22f-b055-4187-9db6-beb5c0840f32" providerId="ADAL" clId="{A07034C8-FE55-4421-B311-11C545242929}" dt="2021-06-15T17:06:11.700" v="2696" actId="26606"/>
          <ac:picMkLst>
            <pc:docMk/>
            <pc:sldMk cId="2047773557" sldId="274"/>
            <ac:picMk id="6" creationId="{0B807BA8-D775-4DD1-B882-7DBCF8ECBAE6}"/>
          </ac:picMkLst>
        </pc:picChg>
        <pc:picChg chg="del mod">
          <ac:chgData name="Maria Porras - 2161833" userId="d1c5c22f-b055-4187-9db6-beb5c0840f32" providerId="ADAL" clId="{A07034C8-FE55-4421-B311-11C545242929}" dt="2021-06-15T17:05:54.370" v="2691" actId="478"/>
          <ac:picMkLst>
            <pc:docMk/>
            <pc:sldMk cId="2047773557" sldId="274"/>
            <ac:picMk id="14338" creationId="{A78C9184-E1AD-49C7-A261-07AE371C9E4F}"/>
          </ac:picMkLst>
        </pc:picChg>
      </pc:sldChg>
      <pc:sldChg chg="new del">
        <pc:chgData name="Maria Porras - 2161833" userId="d1c5c22f-b055-4187-9db6-beb5c0840f32" providerId="ADAL" clId="{A07034C8-FE55-4421-B311-11C545242929}" dt="2021-06-15T15:15:43.340" v="1037" actId="680"/>
        <pc:sldMkLst>
          <pc:docMk/>
          <pc:sldMk cId="3318751838" sldId="274"/>
        </pc:sldMkLst>
      </pc:sldChg>
      <pc:sldChg chg="addSp delSp new del mod">
        <pc:chgData name="Maria Porras - 2161833" userId="d1c5c22f-b055-4187-9db6-beb5c0840f32" providerId="ADAL" clId="{A07034C8-FE55-4421-B311-11C545242929}" dt="2021-06-15T15:46:02.663" v="1438" actId="2696"/>
        <pc:sldMkLst>
          <pc:docMk/>
          <pc:sldMk cId="136969663" sldId="275"/>
        </pc:sldMkLst>
        <pc:spChg chg="del">
          <ac:chgData name="Maria Porras - 2161833" userId="d1c5c22f-b055-4187-9db6-beb5c0840f32" providerId="ADAL" clId="{A07034C8-FE55-4421-B311-11C545242929}" dt="2021-06-15T15:41:55.271" v="1427" actId="478"/>
          <ac:spMkLst>
            <pc:docMk/>
            <pc:sldMk cId="136969663" sldId="275"/>
            <ac:spMk id="2" creationId="{4734A8B6-D630-4923-8E73-87908BBAE490}"/>
          </ac:spMkLst>
        </pc:spChg>
        <pc:spChg chg="del">
          <ac:chgData name="Maria Porras - 2161833" userId="d1c5c22f-b055-4187-9db6-beb5c0840f32" providerId="ADAL" clId="{A07034C8-FE55-4421-B311-11C545242929}" dt="2021-06-15T15:41:55.271" v="1427" actId="478"/>
          <ac:spMkLst>
            <pc:docMk/>
            <pc:sldMk cId="136969663" sldId="275"/>
            <ac:spMk id="3" creationId="{322480B2-7A16-438E-8EEE-F20352147CD8}"/>
          </ac:spMkLst>
        </pc:spChg>
        <pc:picChg chg="add">
          <ac:chgData name="Maria Porras - 2161833" userId="d1c5c22f-b055-4187-9db6-beb5c0840f32" providerId="ADAL" clId="{A07034C8-FE55-4421-B311-11C545242929}" dt="2021-06-15T15:41:56.907" v="1428"/>
          <ac:picMkLst>
            <pc:docMk/>
            <pc:sldMk cId="136969663" sldId="275"/>
            <ac:picMk id="19458" creationId="{B06D2AA5-F145-4364-9EB9-8962970343F6}"/>
          </ac:picMkLst>
        </pc:picChg>
      </pc:sldChg>
      <pc:sldChg chg="add del ord">
        <pc:chgData name="Maria Porras - 2161833" userId="d1c5c22f-b055-4187-9db6-beb5c0840f32" providerId="ADAL" clId="{A07034C8-FE55-4421-B311-11C545242929}" dt="2021-06-15T15:41:29.669" v="1425" actId="2890"/>
        <pc:sldMkLst>
          <pc:docMk/>
          <pc:sldMk cId="457688397" sldId="275"/>
        </pc:sldMkLst>
      </pc:sldChg>
      <pc:sldChg chg="addSp delSp modSp new mod setBg modNotesTx">
        <pc:chgData name="Maria Porras - 2161833" userId="d1c5c22f-b055-4187-9db6-beb5c0840f32" providerId="ADAL" clId="{A07034C8-FE55-4421-B311-11C545242929}" dt="2021-06-15T20:02:05.956" v="3081" actId="6549"/>
        <pc:sldMkLst>
          <pc:docMk/>
          <pc:sldMk cId="2306078141" sldId="275"/>
        </pc:sldMkLst>
        <pc:spChg chg="del">
          <ac:chgData name="Maria Porras - 2161833" userId="d1c5c22f-b055-4187-9db6-beb5c0840f32" providerId="ADAL" clId="{A07034C8-FE55-4421-B311-11C545242929}" dt="2021-06-15T15:46:30.486" v="1441" actId="478"/>
          <ac:spMkLst>
            <pc:docMk/>
            <pc:sldMk cId="2306078141" sldId="275"/>
            <ac:spMk id="2" creationId="{05B396DC-EE73-47E3-ACC2-9707225965B8}"/>
          </ac:spMkLst>
        </pc:spChg>
        <pc:spChg chg="del">
          <ac:chgData name="Maria Porras - 2161833" userId="d1c5c22f-b055-4187-9db6-beb5c0840f32" providerId="ADAL" clId="{A07034C8-FE55-4421-B311-11C545242929}" dt="2021-06-15T15:46:27.768" v="1440" actId="478"/>
          <ac:spMkLst>
            <pc:docMk/>
            <pc:sldMk cId="2306078141" sldId="275"/>
            <ac:spMk id="3" creationId="{12E2A490-5374-45D8-A146-AA8C48B7BF41}"/>
          </ac:spMkLst>
        </pc:spChg>
        <pc:spChg chg="add mod">
          <ac:chgData name="Maria Porras - 2161833" userId="d1c5c22f-b055-4187-9db6-beb5c0840f32" providerId="ADAL" clId="{A07034C8-FE55-4421-B311-11C545242929}" dt="2021-06-15T15:47:51.679" v="1451" actId="1076"/>
          <ac:spMkLst>
            <pc:docMk/>
            <pc:sldMk cId="2306078141" sldId="275"/>
            <ac:spMk id="4" creationId="{523195DE-181D-4989-923A-425997D02998}"/>
          </ac:spMkLst>
        </pc:spChg>
        <pc:spChg chg="add">
          <ac:chgData name="Maria Porras - 2161833" userId="d1c5c22f-b055-4187-9db6-beb5c0840f32" providerId="ADAL" clId="{A07034C8-FE55-4421-B311-11C545242929}" dt="2021-06-15T15:47:38.497" v="1448" actId="26606"/>
          <ac:spMkLst>
            <pc:docMk/>
            <pc:sldMk cId="2306078141" sldId="275"/>
            <ac:spMk id="10" creationId="{3F138222-D274-4866-96E7-C3B1D6DA8CEE}"/>
          </ac:spMkLst>
        </pc:spChg>
        <pc:spChg chg="add">
          <ac:chgData name="Maria Porras - 2161833" userId="d1c5c22f-b055-4187-9db6-beb5c0840f32" providerId="ADAL" clId="{A07034C8-FE55-4421-B311-11C545242929}" dt="2021-06-15T15:47:38.497" v="1448" actId="26606"/>
          <ac:spMkLst>
            <pc:docMk/>
            <pc:sldMk cId="2306078141" sldId="275"/>
            <ac:spMk id="12" creationId="{5888E255-D20B-4F26-B9DA-3DF036797008}"/>
          </ac:spMkLst>
        </pc:spChg>
        <pc:spChg chg="add">
          <ac:chgData name="Maria Porras - 2161833" userId="d1c5c22f-b055-4187-9db6-beb5c0840f32" providerId="ADAL" clId="{A07034C8-FE55-4421-B311-11C545242929}" dt="2021-06-15T15:47:38.497" v="1448" actId="26606"/>
          <ac:spMkLst>
            <pc:docMk/>
            <pc:sldMk cId="2306078141" sldId="275"/>
            <ac:spMk id="14" creationId="{02AD46D6-02D6-45B3-921C-F4033826EFA7}"/>
          </ac:spMkLst>
        </pc:spChg>
        <pc:picChg chg="add mod">
          <ac:chgData name="Maria Porras - 2161833" userId="d1c5c22f-b055-4187-9db6-beb5c0840f32" providerId="ADAL" clId="{A07034C8-FE55-4421-B311-11C545242929}" dt="2021-06-15T15:47:54.646" v="1452" actId="1076"/>
          <ac:picMkLst>
            <pc:docMk/>
            <pc:sldMk cId="2306078141" sldId="275"/>
            <ac:picMk id="5" creationId="{6B39F0B5-0C7D-4858-BD67-F3F34F47775B}"/>
          </ac:picMkLst>
        </pc:picChg>
      </pc:sldChg>
      <pc:sldChg chg="addSp delSp modSp new mod setBg">
        <pc:chgData name="Maria Porras - 2161833" userId="d1c5c22f-b055-4187-9db6-beb5c0840f32" providerId="ADAL" clId="{A07034C8-FE55-4421-B311-11C545242929}" dt="2021-06-15T16:09:05.916" v="1817" actId="478"/>
        <pc:sldMkLst>
          <pc:docMk/>
          <pc:sldMk cId="4086471212" sldId="276"/>
        </pc:sldMkLst>
        <pc:spChg chg="del">
          <ac:chgData name="Maria Porras - 2161833" userId="d1c5c22f-b055-4187-9db6-beb5c0840f32" providerId="ADAL" clId="{A07034C8-FE55-4421-B311-11C545242929}" dt="2021-06-15T15:48:48.783" v="1454" actId="478"/>
          <ac:spMkLst>
            <pc:docMk/>
            <pc:sldMk cId="4086471212" sldId="276"/>
            <ac:spMk id="2" creationId="{72D08205-4F9E-4B66-9524-93E860990C4F}"/>
          </ac:spMkLst>
        </pc:spChg>
        <pc:spChg chg="del">
          <ac:chgData name="Maria Porras - 2161833" userId="d1c5c22f-b055-4187-9db6-beb5c0840f32" providerId="ADAL" clId="{A07034C8-FE55-4421-B311-11C545242929}" dt="2021-06-15T15:48:48.783" v="1454" actId="478"/>
          <ac:spMkLst>
            <pc:docMk/>
            <pc:sldMk cId="4086471212" sldId="276"/>
            <ac:spMk id="3" creationId="{3768E7F8-39B6-4D9C-9C48-9B5EE69FDDDB}"/>
          </ac:spMkLst>
        </pc:spChg>
        <pc:spChg chg="add mod">
          <ac:chgData name="Maria Porras - 2161833" userId="d1c5c22f-b055-4187-9db6-beb5c0840f32" providerId="ADAL" clId="{A07034C8-FE55-4421-B311-11C545242929}" dt="2021-06-15T15:50:55.679" v="1532" actId="207"/>
          <ac:spMkLst>
            <pc:docMk/>
            <pc:sldMk cId="4086471212" sldId="276"/>
            <ac:spMk id="7" creationId="{79CA4019-A0A4-497D-B319-2A37FF6D432A}"/>
          </ac:spMkLst>
        </pc:spChg>
        <pc:spChg chg="add mod">
          <ac:chgData name="Maria Porras - 2161833" userId="d1c5c22f-b055-4187-9db6-beb5c0840f32" providerId="ADAL" clId="{A07034C8-FE55-4421-B311-11C545242929}" dt="2021-06-15T15:49:56.541" v="1485" actId="1076"/>
          <ac:spMkLst>
            <pc:docMk/>
            <pc:sldMk cId="4086471212" sldId="276"/>
            <ac:spMk id="8" creationId="{9FB7343D-5A4A-4BD5-ACA5-A6221813CD8B}"/>
          </ac:spMkLst>
        </pc:spChg>
        <pc:spChg chg="add mod">
          <ac:chgData name="Maria Porras - 2161833" userId="d1c5c22f-b055-4187-9db6-beb5c0840f32" providerId="ADAL" clId="{A07034C8-FE55-4421-B311-11C545242929}" dt="2021-06-15T15:51:57.027" v="1601" actId="207"/>
          <ac:spMkLst>
            <pc:docMk/>
            <pc:sldMk cId="4086471212" sldId="276"/>
            <ac:spMk id="9" creationId="{0150D872-1E08-4560-8842-8724207EF1F7}"/>
          </ac:spMkLst>
        </pc:spChg>
        <pc:spChg chg="add">
          <ac:chgData name="Maria Porras - 2161833" userId="d1c5c22f-b055-4187-9db6-beb5c0840f32" providerId="ADAL" clId="{A07034C8-FE55-4421-B311-11C545242929}" dt="2021-06-15T15:49:00.207" v="1456" actId="26606"/>
          <ac:spMkLst>
            <pc:docMk/>
            <pc:sldMk cId="4086471212" sldId="276"/>
            <ac:spMk id="71" creationId="{32BC26D8-82FB-445E-AA49-62A77D7C1EE0}"/>
          </ac:spMkLst>
        </pc:spChg>
        <pc:spChg chg="add">
          <ac:chgData name="Maria Porras - 2161833" userId="d1c5c22f-b055-4187-9db6-beb5c0840f32" providerId="ADAL" clId="{A07034C8-FE55-4421-B311-11C545242929}" dt="2021-06-15T15:49:00.207" v="1456" actId="26606"/>
          <ac:spMkLst>
            <pc:docMk/>
            <pc:sldMk cId="4086471212" sldId="276"/>
            <ac:spMk id="73" creationId="{CB44330D-EA18-4254-AA95-EB49948539B8}"/>
          </ac:spMkLst>
        </pc:spChg>
        <pc:graphicFrameChg chg="add del modGraphic">
          <ac:chgData name="Maria Porras - 2161833" userId="d1c5c22f-b055-4187-9db6-beb5c0840f32" providerId="ADAL" clId="{A07034C8-FE55-4421-B311-11C545242929}" dt="2021-06-15T16:09:05.916" v="1817" actId="478"/>
          <ac:graphicFrameMkLst>
            <pc:docMk/>
            <pc:sldMk cId="4086471212" sldId="276"/>
            <ac:graphicFrameMk id="3" creationId="{E906FBC9-8522-47AB-8A5F-1E81EE5696DF}"/>
          </ac:graphicFrameMkLst>
        </pc:graphicFrameChg>
        <pc:picChg chg="add mod">
          <ac:chgData name="Maria Porras - 2161833" userId="d1c5c22f-b055-4187-9db6-beb5c0840f32" providerId="ADAL" clId="{A07034C8-FE55-4421-B311-11C545242929}" dt="2021-06-15T15:49:13.636" v="1464" actId="1038"/>
          <ac:picMkLst>
            <pc:docMk/>
            <pc:sldMk cId="4086471212" sldId="276"/>
            <ac:picMk id="20482" creationId="{34A837E0-00EE-4E69-8F47-6E291FB52F7F}"/>
          </ac:picMkLst>
        </pc:picChg>
      </pc:sldChg>
      <pc:sldChg chg="addSp delSp modSp new mod setBg modAnim">
        <pc:chgData name="Maria Porras - 2161833" userId="d1c5c22f-b055-4187-9db6-beb5c0840f32" providerId="ADAL" clId="{A07034C8-FE55-4421-B311-11C545242929}" dt="2021-06-15T17:24:04.705" v="3019"/>
        <pc:sldMkLst>
          <pc:docMk/>
          <pc:sldMk cId="1008336630" sldId="277"/>
        </pc:sldMkLst>
        <pc:spChg chg="add del">
          <ac:chgData name="Maria Porras - 2161833" userId="d1c5c22f-b055-4187-9db6-beb5c0840f32" providerId="ADAL" clId="{A07034C8-FE55-4421-B311-11C545242929}" dt="2021-06-15T16:43:15.696" v="2225" actId="478"/>
          <ac:spMkLst>
            <pc:docMk/>
            <pc:sldMk cId="1008336630" sldId="277"/>
            <ac:spMk id="2" creationId="{C74600BF-04E4-4209-A923-B6BF20F31577}"/>
          </ac:spMkLst>
        </pc:spChg>
        <pc:spChg chg="del">
          <ac:chgData name="Maria Porras - 2161833" userId="d1c5c22f-b055-4187-9db6-beb5c0840f32" providerId="ADAL" clId="{A07034C8-FE55-4421-B311-11C545242929}" dt="2021-06-15T15:52:37.115" v="1603" actId="478"/>
          <ac:spMkLst>
            <pc:docMk/>
            <pc:sldMk cId="1008336630" sldId="277"/>
            <ac:spMk id="2" creationId="{F2DA1722-B53E-4847-9390-0E6F195B47B9}"/>
          </ac:spMkLst>
        </pc:spChg>
        <pc:spChg chg="del">
          <ac:chgData name="Maria Porras - 2161833" userId="d1c5c22f-b055-4187-9db6-beb5c0840f32" providerId="ADAL" clId="{A07034C8-FE55-4421-B311-11C545242929}" dt="2021-06-15T15:52:37.115" v="1603" actId="478"/>
          <ac:spMkLst>
            <pc:docMk/>
            <pc:sldMk cId="1008336630" sldId="277"/>
            <ac:spMk id="3" creationId="{5494C512-F047-4F6F-B7D7-843CAA09E662}"/>
          </ac:spMkLst>
        </pc:spChg>
        <pc:spChg chg="add mod">
          <ac:chgData name="Maria Porras - 2161833" userId="d1c5c22f-b055-4187-9db6-beb5c0840f32" providerId="ADAL" clId="{A07034C8-FE55-4421-B311-11C545242929}" dt="2021-06-15T16:52:09.704" v="2461" actId="6549"/>
          <ac:spMkLst>
            <pc:docMk/>
            <pc:sldMk cId="1008336630" sldId="277"/>
            <ac:spMk id="3" creationId="{83EC7C8A-71EE-4F86-8DC6-A5F98B9805AD}"/>
          </ac:spMkLst>
        </pc:spChg>
        <pc:spChg chg="add mod ord">
          <ac:chgData name="Maria Porras - 2161833" userId="d1c5c22f-b055-4187-9db6-beb5c0840f32" providerId="ADAL" clId="{A07034C8-FE55-4421-B311-11C545242929}" dt="2021-06-15T16:53:14.534" v="2473" actId="207"/>
          <ac:spMkLst>
            <pc:docMk/>
            <pc:sldMk cId="1008336630" sldId="277"/>
            <ac:spMk id="4" creationId="{E453F072-BD46-4D3F-8AC2-7C2F7B338847}"/>
          </ac:spMkLst>
        </pc:spChg>
        <pc:spChg chg="add del mod">
          <ac:chgData name="Maria Porras - 2161833" userId="d1c5c22f-b055-4187-9db6-beb5c0840f32" providerId="ADAL" clId="{A07034C8-FE55-4421-B311-11C545242929}" dt="2021-06-15T16:07:04.646" v="1749" actId="478"/>
          <ac:spMkLst>
            <pc:docMk/>
            <pc:sldMk cId="1008336630" sldId="277"/>
            <ac:spMk id="5" creationId="{B8B51920-B3DA-45E1-B538-A657370256B6}"/>
          </ac:spMkLst>
        </pc:spChg>
        <pc:spChg chg="add mod">
          <ac:chgData name="Maria Porras - 2161833" userId="d1c5c22f-b055-4187-9db6-beb5c0840f32" providerId="ADAL" clId="{A07034C8-FE55-4421-B311-11C545242929}" dt="2021-06-15T16:50:56.726" v="2389" actId="1076"/>
          <ac:spMkLst>
            <pc:docMk/>
            <pc:sldMk cId="1008336630" sldId="277"/>
            <ac:spMk id="6" creationId="{D8682F6C-2C2D-43D9-8870-109D30C3232E}"/>
          </ac:spMkLst>
        </pc:spChg>
        <pc:spChg chg="add">
          <ac:chgData name="Maria Porras - 2161833" userId="d1c5c22f-b055-4187-9db6-beb5c0840f32" providerId="ADAL" clId="{A07034C8-FE55-4421-B311-11C545242929}" dt="2021-06-15T16:06:24.493" v="1745" actId="26606"/>
          <ac:spMkLst>
            <pc:docMk/>
            <pc:sldMk cId="1008336630" sldId="277"/>
            <ac:spMk id="71" creationId="{32BC26D8-82FB-445E-AA49-62A77D7C1EE0}"/>
          </ac:spMkLst>
        </pc:spChg>
        <pc:spChg chg="add">
          <ac:chgData name="Maria Porras - 2161833" userId="d1c5c22f-b055-4187-9db6-beb5c0840f32" providerId="ADAL" clId="{A07034C8-FE55-4421-B311-11C545242929}" dt="2021-06-15T16:06:24.493" v="1745" actId="26606"/>
          <ac:spMkLst>
            <pc:docMk/>
            <pc:sldMk cId="1008336630" sldId="277"/>
            <ac:spMk id="73" creationId="{CB44330D-EA18-4254-AA95-EB49948539B8}"/>
          </ac:spMkLst>
        </pc:spChg>
        <pc:picChg chg="add mod">
          <ac:chgData name="Maria Porras - 2161833" userId="d1c5c22f-b055-4187-9db6-beb5c0840f32" providerId="ADAL" clId="{A07034C8-FE55-4421-B311-11C545242929}" dt="2021-06-15T16:53:17.346" v="2474" actId="1076"/>
          <ac:picMkLst>
            <pc:docMk/>
            <pc:sldMk cId="1008336630" sldId="277"/>
            <ac:picMk id="9" creationId="{9E9F05A9-B099-4BBB-B4C9-486AC4920F9E}"/>
          </ac:picMkLst>
        </pc:picChg>
        <pc:picChg chg="add mod">
          <ac:chgData name="Maria Porras - 2161833" userId="d1c5c22f-b055-4187-9db6-beb5c0840f32" providerId="ADAL" clId="{A07034C8-FE55-4421-B311-11C545242929}" dt="2021-06-15T16:07:41.398" v="1750" actId="14100"/>
          <ac:picMkLst>
            <pc:docMk/>
            <pc:sldMk cId="1008336630" sldId="277"/>
            <ac:picMk id="1026" creationId="{CCEBAD9E-EEA8-408C-88B0-8E1C31B78F0E}"/>
          </ac:picMkLst>
        </pc:picChg>
      </pc:sldChg>
      <pc:sldChg chg="addSp delSp modSp new mod">
        <pc:chgData name="Maria Porras - 2161833" userId="d1c5c22f-b055-4187-9db6-beb5c0840f32" providerId="ADAL" clId="{A07034C8-FE55-4421-B311-11C545242929}" dt="2021-06-15T16:50:50.583" v="2388" actId="767"/>
        <pc:sldMkLst>
          <pc:docMk/>
          <pc:sldMk cId="3832545735" sldId="278"/>
        </pc:sldMkLst>
        <pc:spChg chg="add del">
          <ac:chgData name="Maria Porras - 2161833" userId="d1c5c22f-b055-4187-9db6-beb5c0840f32" providerId="ADAL" clId="{A07034C8-FE55-4421-B311-11C545242929}" dt="2021-06-15T16:10:42.601" v="1831" actId="478"/>
          <ac:spMkLst>
            <pc:docMk/>
            <pc:sldMk cId="3832545735" sldId="278"/>
            <ac:spMk id="2" creationId="{65E7CDEF-A0DC-4A5D-86A7-AD4FE9F048C7}"/>
          </ac:spMkLst>
        </pc:spChg>
        <pc:spChg chg="add del">
          <ac:chgData name="Maria Porras - 2161833" userId="d1c5c22f-b055-4187-9db6-beb5c0840f32" providerId="ADAL" clId="{A07034C8-FE55-4421-B311-11C545242929}" dt="2021-06-15T16:10:42.601" v="1831" actId="478"/>
          <ac:spMkLst>
            <pc:docMk/>
            <pc:sldMk cId="3832545735" sldId="278"/>
            <ac:spMk id="3" creationId="{40B1692B-3711-4426-B65D-E7C50E0B60E6}"/>
          </ac:spMkLst>
        </pc:spChg>
        <pc:spChg chg="add mod">
          <ac:chgData name="Maria Porras - 2161833" userId="d1c5c22f-b055-4187-9db6-beb5c0840f32" providerId="ADAL" clId="{A07034C8-FE55-4421-B311-11C545242929}" dt="2021-06-15T16:29:10.121" v="2042" actId="1076"/>
          <ac:spMkLst>
            <pc:docMk/>
            <pc:sldMk cId="3832545735" sldId="278"/>
            <ac:spMk id="6" creationId="{AA1A09FB-4AB6-43D9-B695-F5843E306532}"/>
          </ac:spMkLst>
        </pc:spChg>
        <pc:spChg chg="add mod">
          <ac:chgData name="Maria Porras - 2161833" userId="d1c5c22f-b055-4187-9db6-beb5c0840f32" providerId="ADAL" clId="{A07034C8-FE55-4421-B311-11C545242929}" dt="2021-06-15T16:28:44.257" v="2038" actId="1076"/>
          <ac:spMkLst>
            <pc:docMk/>
            <pc:sldMk cId="3832545735" sldId="278"/>
            <ac:spMk id="7" creationId="{07A15283-5E93-4ACA-85EE-37F86612A22B}"/>
          </ac:spMkLst>
        </pc:spChg>
        <pc:spChg chg="add mod">
          <ac:chgData name="Maria Porras - 2161833" userId="d1c5c22f-b055-4187-9db6-beb5c0840f32" providerId="ADAL" clId="{A07034C8-FE55-4421-B311-11C545242929}" dt="2021-06-15T16:20:50.953" v="1960" actId="1036"/>
          <ac:spMkLst>
            <pc:docMk/>
            <pc:sldMk cId="3832545735" sldId="278"/>
            <ac:spMk id="9" creationId="{BAC11B57-A70A-4DFE-9943-7277BFD44DAB}"/>
          </ac:spMkLst>
        </pc:spChg>
        <pc:spChg chg="add mod">
          <ac:chgData name="Maria Porras - 2161833" userId="d1c5c22f-b055-4187-9db6-beb5c0840f32" providerId="ADAL" clId="{A07034C8-FE55-4421-B311-11C545242929}" dt="2021-06-15T16:28:48.216" v="2039" actId="1076"/>
          <ac:spMkLst>
            <pc:docMk/>
            <pc:sldMk cId="3832545735" sldId="278"/>
            <ac:spMk id="11" creationId="{D96DC4E7-96D6-43AC-964C-2881A4E4F584}"/>
          </ac:spMkLst>
        </pc:spChg>
        <pc:spChg chg="add mod">
          <ac:chgData name="Maria Porras - 2161833" userId="d1c5c22f-b055-4187-9db6-beb5c0840f32" providerId="ADAL" clId="{A07034C8-FE55-4421-B311-11C545242929}" dt="2021-06-15T16:29:13.679" v="2043" actId="1076"/>
          <ac:spMkLst>
            <pc:docMk/>
            <pc:sldMk cId="3832545735" sldId="278"/>
            <ac:spMk id="13" creationId="{D5D88EAA-9055-4E5E-8CD0-3CD0AFFA8EFC}"/>
          </ac:spMkLst>
        </pc:spChg>
        <pc:spChg chg="add mod">
          <ac:chgData name="Maria Porras - 2161833" userId="d1c5c22f-b055-4187-9db6-beb5c0840f32" providerId="ADAL" clId="{A07034C8-FE55-4421-B311-11C545242929}" dt="2021-06-15T16:28:59.818" v="2041" actId="1076"/>
          <ac:spMkLst>
            <pc:docMk/>
            <pc:sldMk cId="3832545735" sldId="278"/>
            <ac:spMk id="15" creationId="{571C87DF-E2E8-49D3-AAB6-891E0D7EF18F}"/>
          </ac:spMkLst>
        </pc:spChg>
        <pc:spChg chg="add del mod">
          <ac:chgData name="Maria Porras - 2161833" userId="d1c5c22f-b055-4187-9db6-beb5c0840f32" providerId="ADAL" clId="{A07034C8-FE55-4421-B311-11C545242929}" dt="2021-06-15T16:32:01.274" v="2102" actId="478"/>
          <ac:spMkLst>
            <pc:docMk/>
            <pc:sldMk cId="3832545735" sldId="278"/>
            <ac:spMk id="47" creationId="{023D7E2A-B4A0-4CB2-969F-82100EFFCA81}"/>
          </ac:spMkLst>
        </pc:spChg>
        <pc:spChg chg="add mod">
          <ac:chgData name="Maria Porras - 2161833" userId="d1c5c22f-b055-4187-9db6-beb5c0840f32" providerId="ADAL" clId="{A07034C8-FE55-4421-B311-11C545242929}" dt="2021-06-15T16:32:01.793" v="2103"/>
          <ac:spMkLst>
            <pc:docMk/>
            <pc:sldMk cId="3832545735" sldId="278"/>
            <ac:spMk id="48" creationId="{04543A12-2189-44EA-91ED-C861548F0431}"/>
          </ac:spMkLst>
        </pc:spChg>
        <pc:spChg chg="add del mod">
          <ac:chgData name="Maria Porras - 2161833" userId="d1c5c22f-b055-4187-9db6-beb5c0840f32" providerId="ADAL" clId="{A07034C8-FE55-4421-B311-11C545242929}" dt="2021-06-15T16:50:50.583" v="2388" actId="767"/>
          <ac:spMkLst>
            <pc:docMk/>
            <pc:sldMk cId="3832545735" sldId="278"/>
            <ac:spMk id="51" creationId="{FCE0A458-70CB-4C41-8C80-DF95D97419F1}"/>
          </ac:spMkLst>
        </pc:spChg>
        <pc:graphicFrameChg chg="add del modGraphic">
          <ac:chgData name="Maria Porras - 2161833" userId="d1c5c22f-b055-4187-9db6-beb5c0840f32" providerId="ADAL" clId="{A07034C8-FE55-4421-B311-11C545242929}" dt="2021-06-15T16:10:22.759" v="1827" actId="3680"/>
          <ac:graphicFrameMkLst>
            <pc:docMk/>
            <pc:sldMk cId="3832545735" sldId="278"/>
            <ac:graphicFrameMk id="4" creationId="{E2844419-C5D9-446E-A1E7-2129D970A6EA}"/>
          </ac:graphicFrameMkLst>
        </pc:graphicFrameChg>
        <pc:graphicFrameChg chg="add del">
          <ac:chgData name="Maria Porras - 2161833" userId="d1c5c22f-b055-4187-9db6-beb5c0840f32" providerId="ADAL" clId="{A07034C8-FE55-4421-B311-11C545242929}" dt="2021-06-15T16:10:40.633" v="1829" actId="3680"/>
          <ac:graphicFrameMkLst>
            <pc:docMk/>
            <pc:sldMk cId="3832545735" sldId="278"/>
            <ac:graphicFrameMk id="5" creationId="{33F287AC-115D-432A-B00D-A4DAD7CD1C52}"/>
          </ac:graphicFrameMkLst>
        </pc:graphicFrameChg>
        <pc:picChg chg="add del mod">
          <ac:chgData name="Maria Porras - 2161833" userId="d1c5c22f-b055-4187-9db6-beb5c0840f32" providerId="ADAL" clId="{A07034C8-FE55-4421-B311-11C545242929}" dt="2021-06-15T16:49:47.143" v="2311" actId="478"/>
          <ac:picMkLst>
            <pc:docMk/>
            <pc:sldMk cId="3832545735" sldId="278"/>
            <ac:picMk id="49" creationId="{0BCC5920-8739-42C7-B4C3-EE918872EE75}"/>
          </ac:picMkLst>
        </pc:picChg>
        <pc:picChg chg="add mod">
          <ac:chgData name="Maria Porras - 2161833" userId="d1c5c22f-b055-4187-9db6-beb5c0840f32" providerId="ADAL" clId="{A07034C8-FE55-4421-B311-11C545242929}" dt="2021-06-15T16:49:47.544" v="2312"/>
          <ac:picMkLst>
            <pc:docMk/>
            <pc:sldMk cId="3832545735" sldId="278"/>
            <ac:picMk id="50" creationId="{31179C6C-6456-4582-9B76-7809E99E9D1A}"/>
          </ac:picMkLst>
        </pc:picChg>
        <pc:cxnChg chg="add mod">
          <ac:chgData name="Maria Porras - 2161833" userId="d1c5c22f-b055-4187-9db6-beb5c0840f32" providerId="ADAL" clId="{A07034C8-FE55-4421-B311-11C545242929}" dt="2021-06-15T16:29:10.121" v="2042" actId="1076"/>
          <ac:cxnSpMkLst>
            <pc:docMk/>
            <pc:sldMk cId="3832545735" sldId="278"/>
            <ac:cxnSpMk id="17" creationId="{7B84242E-0262-4437-948C-52AC38120523}"/>
          </ac:cxnSpMkLst>
        </pc:cxnChg>
        <pc:cxnChg chg="add mod">
          <ac:chgData name="Maria Porras - 2161833" userId="d1c5c22f-b055-4187-9db6-beb5c0840f32" providerId="ADAL" clId="{A07034C8-FE55-4421-B311-11C545242929}" dt="2021-06-15T16:29:10.121" v="2042" actId="1076"/>
          <ac:cxnSpMkLst>
            <pc:docMk/>
            <pc:sldMk cId="3832545735" sldId="278"/>
            <ac:cxnSpMk id="19" creationId="{CCBDA577-9883-4617-896A-D059A7098EB3}"/>
          </ac:cxnSpMkLst>
        </pc:cxnChg>
        <pc:cxnChg chg="add mod">
          <ac:chgData name="Maria Porras - 2161833" userId="d1c5c22f-b055-4187-9db6-beb5c0840f32" providerId="ADAL" clId="{A07034C8-FE55-4421-B311-11C545242929}" dt="2021-06-15T16:29:10.121" v="2042" actId="1076"/>
          <ac:cxnSpMkLst>
            <pc:docMk/>
            <pc:sldMk cId="3832545735" sldId="278"/>
            <ac:cxnSpMk id="21" creationId="{503CDCA8-B7E0-48A2-BBF0-194F39262BFC}"/>
          </ac:cxnSpMkLst>
        </pc:cxnChg>
        <pc:cxnChg chg="add mod">
          <ac:chgData name="Maria Porras - 2161833" userId="d1c5c22f-b055-4187-9db6-beb5c0840f32" providerId="ADAL" clId="{A07034C8-FE55-4421-B311-11C545242929}" dt="2021-06-15T16:29:13.679" v="2043" actId="1076"/>
          <ac:cxnSpMkLst>
            <pc:docMk/>
            <pc:sldMk cId="3832545735" sldId="278"/>
            <ac:cxnSpMk id="23" creationId="{F0D9D019-CCB8-4F11-B38F-4218F773921D}"/>
          </ac:cxnSpMkLst>
        </pc:cxnChg>
      </pc:sldChg>
      <pc:sldChg chg="addSp delSp modSp new mod">
        <pc:chgData name="Maria Porras - 2161833" userId="d1c5c22f-b055-4187-9db6-beb5c0840f32" providerId="ADAL" clId="{A07034C8-FE55-4421-B311-11C545242929}" dt="2021-06-15T16:49:44.135" v="2310"/>
        <pc:sldMkLst>
          <pc:docMk/>
          <pc:sldMk cId="1269241637" sldId="279"/>
        </pc:sldMkLst>
        <pc:spChg chg="del">
          <ac:chgData name="Maria Porras - 2161833" userId="d1c5c22f-b055-4187-9db6-beb5c0840f32" providerId="ADAL" clId="{A07034C8-FE55-4421-B311-11C545242929}" dt="2021-06-15T16:13:47.129" v="1852" actId="478"/>
          <ac:spMkLst>
            <pc:docMk/>
            <pc:sldMk cId="1269241637" sldId="279"/>
            <ac:spMk id="2" creationId="{3CC21F3A-EBE9-465A-AE67-C821B12CA70C}"/>
          </ac:spMkLst>
        </pc:spChg>
        <pc:spChg chg="del">
          <ac:chgData name="Maria Porras - 2161833" userId="d1c5c22f-b055-4187-9db6-beb5c0840f32" providerId="ADAL" clId="{A07034C8-FE55-4421-B311-11C545242929}" dt="2021-06-15T16:13:47.129" v="1852" actId="478"/>
          <ac:spMkLst>
            <pc:docMk/>
            <pc:sldMk cId="1269241637" sldId="279"/>
            <ac:spMk id="3" creationId="{6A5BA8E3-E82F-43E6-802C-4209C16AC844}"/>
          </ac:spMkLst>
        </pc:spChg>
        <pc:spChg chg="add mod">
          <ac:chgData name="Maria Porras - 2161833" userId="d1c5c22f-b055-4187-9db6-beb5c0840f32" providerId="ADAL" clId="{A07034C8-FE55-4421-B311-11C545242929}" dt="2021-06-15T16:29:53.778" v="2048" actId="1076"/>
          <ac:spMkLst>
            <pc:docMk/>
            <pc:sldMk cId="1269241637" sldId="279"/>
            <ac:spMk id="5" creationId="{82999A90-07FC-4CAC-9306-C7CD5A8F7210}"/>
          </ac:spMkLst>
        </pc:spChg>
        <pc:spChg chg="add mod">
          <ac:chgData name="Maria Porras - 2161833" userId="d1c5c22f-b055-4187-9db6-beb5c0840f32" providerId="ADAL" clId="{A07034C8-FE55-4421-B311-11C545242929}" dt="2021-06-15T16:29:53.778" v="2048" actId="1076"/>
          <ac:spMkLst>
            <pc:docMk/>
            <pc:sldMk cId="1269241637" sldId="279"/>
            <ac:spMk id="7" creationId="{C185E4FC-7E89-468E-B6F0-3B635A4DC71C}"/>
          </ac:spMkLst>
        </pc:spChg>
        <pc:spChg chg="add mod">
          <ac:chgData name="Maria Porras - 2161833" userId="d1c5c22f-b055-4187-9db6-beb5c0840f32" providerId="ADAL" clId="{A07034C8-FE55-4421-B311-11C545242929}" dt="2021-06-15T16:29:53.778" v="2048" actId="1076"/>
          <ac:spMkLst>
            <pc:docMk/>
            <pc:sldMk cId="1269241637" sldId="279"/>
            <ac:spMk id="9" creationId="{3B87E214-D657-46BF-BE89-A411DD2CEB14}"/>
          </ac:spMkLst>
        </pc:spChg>
        <pc:spChg chg="add del">
          <ac:chgData name="Maria Porras - 2161833" userId="d1c5c22f-b055-4187-9db6-beb5c0840f32" providerId="ADAL" clId="{A07034C8-FE55-4421-B311-11C545242929}" dt="2021-06-15T16:14:57.501" v="1863" actId="478"/>
          <ac:spMkLst>
            <pc:docMk/>
            <pc:sldMk cId="1269241637" sldId="279"/>
            <ac:spMk id="11" creationId="{53D00F8F-60BB-46E7-B162-E7496CCF263D}"/>
          </ac:spMkLst>
        </pc:spChg>
        <pc:spChg chg="add mod">
          <ac:chgData name="Maria Porras - 2161833" userId="d1c5c22f-b055-4187-9db6-beb5c0840f32" providerId="ADAL" clId="{A07034C8-FE55-4421-B311-11C545242929}" dt="2021-06-15T16:29:53.778" v="2048" actId="1076"/>
          <ac:spMkLst>
            <pc:docMk/>
            <pc:sldMk cId="1269241637" sldId="279"/>
            <ac:spMk id="13" creationId="{BAA31BF8-2130-490D-B9C5-F7D6DA397047}"/>
          </ac:spMkLst>
        </pc:spChg>
        <pc:spChg chg="add mod">
          <ac:chgData name="Maria Porras - 2161833" userId="d1c5c22f-b055-4187-9db6-beb5c0840f32" providerId="ADAL" clId="{A07034C8-FE55-4421-B311-11C545242929}" dt="2021-06-15T16:29:53.778" v="2048" actId="1076"/>
          <ac:spMkLst>
            <pc:docMk/>
            <pc:sldMk cId="1269241637" sldId="279"/>
            <ac:spMk id="15" creationId="{26D54C24-F33F-46C4-BD1F-35865F1C0270}"/>
          </ac:spMkLst>
        </pc:spChg>
        <pc:spChg chg="add mod">
          <ac:chgData name="Maria Porras - 2161833" userId="d1c5c22f-b055-4187-9db6-beb5c0840f32" providerId="ADAL" clId="{A07034C8-FE55-4421-B311-11C545242929}" dt="2021-06-15T16:29:53.778" v="2048" actId="1076"/>
          <ac:spMkLst>
            <pc:docMk/>
            <pc:sldMk cId="1269241637" sldId="279"/>
            <ac:spMk id="17" creationId="{5DC1BBFF-AB54-48DE-BAFA-D01B599173EE}"/>
          </ac:spMkLst>
        </pc:spChg>
        <pc:spChg chg="add del mod">
          <ac:chgData name="Maria Porras - 2161833" userId="d1c5c22f-b055-4187-9db6-beb5c0840f32" providerId="ADAL" clId="{A07034C8-FE55-4421-B311-11C545242929}" dt="2021-06-15T16:31:32.984" v="2093" actId="478"/>
          <ac:spMkLst>
            <pc:docMk/>
            <pc:sldMk cId="1269241637" sldId="279"/>
            <ac:spMk id="36" creationId="{4AB01BA9-8D4A-48E4-B3FA-D74B81A190F5}"/>
          </ac:spMkLst>
        </pc:spChg>
        <pc:spChg chg="add del mod">
          <ac:chgData name="Maria Porras - 2161833" userId="d1c5c22f-b055-4187-9db6-beb5c0840f32" providerId="ADAL" clId="{A07034C8-FE55-4421-B311-11C545242929}" dt="2021-06-15T16:31:31.675" v="2092"/>
          <ac:spMkLst>
            <pc:docMk/>
            <pc:sldMk cId="1269241637" sldId="279"/>
            <ac:spMk id="37" creationId="{8A055DAF-7D8E-4D50-AF17-8E1ED3C85A45}"/>
          </ac:spMkLst>
        </pc:spChg>
        <pc:spChg chg="add del mod">
          <ac:chgData name="Maria Porras - 2161833" userId="d1c5c22f-b055-4187-9db6-beb5c0840f32" providerId="ADAL" clId="{A07034C8-FE55-4421-B311-11C545242929}" dt="2021-06-15T16:32:05.055" v="2104" actId="478"/>
          <ac:spMkLst>
            <pc:docMk/>
            <pc:sldMk cId="1269241637" sldId="279"/>
            <ac:spMk id="38" creationId="{CFF36F08-C691-4316-A804-33724BCB61B3}"/>
          </ac:spMkLst>
        </pc:spChg>
        <pc:spChg chg="add mod">
          <ac:chgData name="Maria Porras - 2161833" userId="d1c5c22f-b055-4187-9db6-beb5c0840f32" providerId="ADAL" clId="{A07034C8-FE55-4421-B311-11C545242929}" dt="2021-06-15T16:32:05.669" v="2105"/>
          <ac:spMkLst>
            <pc:docMk/>
            <pc:sldMk cId="1269241637" sldId="279"/>
            <ac:spMk id="39" creationId="{D2A4DF0F-42DE-4450-8D93-A4969A254355}"/>
          </ac:spMkLst>
        </pc:spChg>
        <pc:picChg chg="add del mod">
          <ac:chgData name="Maria Porras - 2161833" userId="d1c5c22f-b055-4187-9db6-beb5c0840f32" providerId="ADAL" clId="{A07034C8-FE55-4421-B311-11C545242929}" dt="2021-06-15T16:49:43.744" v="2309" actId="478"/>
          <ac:picMkLst>
            <pc:docMk/>
            <pc:sldMk cId="1269241637" sldId="279"/>
            <ac:picMk id="40" creationId="{91C1546F-C8CE-4E91-BFF1-162833FDD64F}"/>
          </ac:picMkLst>
        </pc:picChg>
        <pc:picChg chg="add mod">
          <ac:chgData name="Maria Porras - 2161833" userId="d1c5c22f-b055-4187-9db6-beb5c0840f32" providerId="ADAL" clId="{A07034C8-FE55-4421-B311-11C545242929}" dt="2021-06-15T16:49:44.135" v="2310"/>
          <ac:picMkLst>
            <pc:docMk/>
            <pc:sldMk cId="1269241637" sldId="279"/>
            <ac:picMk id="41" creationId="{AB2CEF9D-6268-4D4B-AAF2-6D869329517F}"/>
          </ac:picMkLst>
        </pc:picChg>
        <pc:cxnChg chg="add mod">
          <ac:chgData name="Maria Porras - 2161833" userId="d1c5c22f-b055-4187-9db6-beb5c0840f32" providerId="ADAL" clId="{A07034C8-FE55-4421-B311-11C545242929}" dt="2021-06-15T16:29:53.778" v="2048" actId="1076"/>
          <ac:cxnSpMkLst>
            <pc:docMk/>
            <pc:sldMk cId="1269241637" sldId="279"/>
            <ac:cxnSpMk id="19" creationId="{06E394E8-045D-4B1C-93F2-48D3DC796644}"/>
          </ac:cxnSpMkLst>
        </pc:cxnChg>
        <pc:cxnChg chg="add mod">
          <ac:chgData name="Maria Porras - 2161833" userId="d1c5c22f-b055-4187-9db6-beb5c0840f32" providerId="ADAL" clId="{A07034C8-FE55-4421-B311-11C545242929}" dt="2021-06-15T16:29:53.778" v="2048" actId="1076"/>
          <ac:cxnSpMkLst>
            <pc:docMk/>
            <pc:sldMk cId="1269241637" sldId="279"/>
            <ac:cxnSpMk id="20" creationId="{E59CEB3A-A11D-401B-A2B0-AE608D68B622}"/>
          </ac:cxnSpMkLst>
        </pc:cxnChg>
        <pc:cxnChg chg="add mod">
          <ac:chgData name="Maria Porras - 2161833" userId="d1c5c22f-b055-4187-9db6-beb5c0840f32" providerId="ADAL" clId="{A07034C8-FE55-4421-B311-11C545242929}" dt="2021-06-15T16:29:53.778" v="2048" actId="1076"/>
          <ac:cxnSpMkLst>
            <pc:docMk/>
            <pc:sldMk cId="1269241637" sldId="279"/>
            <ac:cxnSpMk id="23" creationId="{FA2260EA-716C-4DF1-8C54-912FAC384417}"/>
          </ac:cxnSpMkLst>
        </pc:cxnChg>
        <pc:cxnChg chg="add mod">
          <ac:chgData name="Maria Porras - 2161833" userId="d1c5c22f-b055-4187-9db6-beb5c0840f32" providerId="ADAL" clId="{A07034C8-FE55-4421-B311-11C545242929}" dt="2021-06-15T16:29:53.778" v="2048" actId="1076"/>
          <ac:cxnSpMkLst>
            <pc:docMk/>
            <pc:sldMk cId="1269241637" sldId="279"/>
            <ac:cxnSpMk id="26" creationId="{C35D8784-0C1D-45D4-8CD3-CE1E42F2F500}"/>
          </ac:cxnSpMkLst>
        </pc:cxnChg>
        <pc:cxnChg chg="add mod">
          <ac:chgData name="Maria Porras - 2161833" userId="d1c5c22f-b055-4187-9db6-beb5c0840f32" providerId="ADAL" clId="{A07034C8-FE55-4421-B311-11C545242929}" dt="2021-06-15T16:29:53.778" v="2048" actId="1076"/>
          <ac:cxnSpMkLst>
            <pc:docMk/>
            <pc:sldMk cId="1269241637" sldId="279"/>
            <ac:cxnSpMk id="29" creationId="{03327A7C-0682-4854-AE3B-4B84904C7BEF}"/>
          </ac:cxnSpMkLst>
        </pc:cxnChg>
      </pc:sldChg>
      <pc:sldChg chg="addSp delSp modSp new mod">
        <pc:chgData name="Maria Porras - 2161833" userId="d1c5c22f-b055-4187-9db6-beb5c0840f32" providerId="ADAL" clId="{A07034C8-FE55-4421-B311-11C545242929}" dt="2021-06-15T16:49:40.046" v="2308"/>
        <pc:sldMkLst>
          <pc:docMk/>
          <pc:sldMk cId="430824944" sldId="280"/>
        </pc:sldMkLst>
        <pc:spChg chg="del">
          <ac:chgData name="Maria Porras - 2161833" userId="d1c5c22f-b055-4187-9db6-beb5c0840f32" providerId="ADAL" clId="{A07034C8-FE55-4421-B311-11C545242929}" dt="2021-06-15T16:15:42.707" v="1871" actId="478"/>
          <ac:spMkLst>
            <pc:docMk/>
            <pc:sldMk cId="430824944" sldId="280"/>
            <ac:spMk id="2" creationId="{FC908815-8856-4F7A-B162-D552FC090D3C}"/>
          </ac:spMkLst>
        </pc:spChg>
        <pc:spChg chg="del">
          <ac:chgData name="Maria Porras - 2161833" userId="d1c5c22f-b055-4187-9db6-beb5c0840f32" providerId="ADAL" clId="{A07034C8-FE55-4421-B311-11C545242929}" dt="2021-06-15T16:15:42.707" v="1871" actId="478"/>
          <ac:spMkLst>
            <pc:docMk/>
            <pc:sldMk cId="430824944" sldId="280"/>
            <ac:spMk id="3" creationId="{6D43F8F5-A7A3-408C-B574-D19A0F796496}"/>
          </ac:spMkLst>
        </pc:spChg>
        <pc:spChg chg="add mod">
          <ac:chgData name="Maria Porras - 2161833" userId="d1c5c22f-b055-4187-9db6-beb5c0840f32" providerId="ADAL" clId="{A07034C8-FE55-4421-B311-11C545242929}" dt="2021-06-15T16:29:47.094" v="2047" actId="1076"/>
          <ac:spMkLst>
            <pc:docMk/>
            <pc:sldMk cId="430824944" sldId="280"/>
            <ac:spMk id="5" creationId="{52B09976-0A40-4B02-A7C6-E286F32E1023}"/>
          </ac:spMkLst>
        </pc:spChg>
        <pc:spChg chg="add mod">
          <ac:chgData name="Maria Porras - 2161833" userId="d1c5c22f-b055-4187-9db6-beb5c0840f32" providerId="ADAL" clId="{A07034C8-FE55-4421-B311-11C545242929}" dt="2021-06-15T16:29:47.094" v="2047" actId="1076"/>
          <ac:spMkLst>
            <pc:docMk/>
            <pc:sldMk cId="430824944" sldId="280"/>
            <ac:spMk id="7" creationId="{0E960EF6-459E-412A-83D9-48A9BA44D4DB}"/>
          </ac:spMkLst>
        </pc:spChg>
        <pc:spChg chg="add mod">
          <ac:chgData name="Maria Porras - 2161833" userId="d1c5c22f-b055-4187-9db6-beb5c0840f32" providerId="ADAL" clId="{A07034C8-FE55-4421-B311-11C545242929}" dt="2021-06-15T16:29:47.094" v="2047" actId="1076"/>
          <ac:spMkLst>
            <pc:docMk/>
            <pc:sldMk cId="430824944" sldId="280"/>
            <ac:spMk id="9" creationId="{0FEF927F-8028-487E-93CC-72300AF9BBA6}"/>
          </ac:spMkLst>
        </pc:spChg>
        <pc:spChg chg="add del mod">
          <ac:chgData name="Maria Porras - 2161833" userId="d1c5c22f-b055-4187-9db6-beb5c0840f32" providerId="ADAL" clId="{A07034C8-FE55-4421-B311-11C545242929}" dt="2021-06-15T16:31:42.158" v="2095" actId="478"/>
          <ac:spMkLst>
            <pc:docMk/>
            <pc:sldMk cId="430824944" sldId="280"/>
            <ac:spMk id="19" creationId="{49D0106B-ED5C-4A69-AED5-BBE83000A980}"/>
          </ac:spMkLst>
        </pc:spChg>
        <pc:spChg chg="add del mod">
          <ac:chgData name="Maria Porras - 2161833" userId="d1c5c22f-b055-4187-9db6-beb5c0840f32" providerId="ADAL" clId="{A07034C8-FE55-4421-B311-11C545242929}" dt="2021-06-15T16:31:57.109" v="2100" actId="478"/>
          <ac:spMkLst>
            <pc:docMk/>
            <pc:sldMk cId="430824944" sldId="280"/>
            <ac:spMk id="20" creationId="{512A6EDD-A81C-4934-A13E-83BB6B2AF6AD}"/>
          </ac:spMkLst>
        </pc:spChg>
        <pc:spChg chg="add mod">
          <ac:chgData name="Maria Porras - 2161833" userId="d1c5c22f-b055-4187-9db6-beb5c0840f32" providerId="ADAL" clId="{A07034C8-FE55-4421-B311-11C545242929}" dt="2021-06-15T16:31:58.459" v="2101"/>
          <ac:spMkLst>
            <pc:docMk/>
            <pc:sldMk cId="430824944" sldId="280"/>
            <ac:spMk id="21" creationId="{9CC15E67-CB4F-46C9-96EA-B15007EED54B}"/>
          </ac:spMkLst>
        </pc:spChg>
        <pc:picChg chg="add del mod">
          <ac:chgData name="Maria Porras - 2161833" userId="d1c5c22f-b055-4187-9db6-beb5c0840f32" providerId="ADAL" clId="{A07034C8-FE55-4421-B311-11C545242929}" dt="2021-06-15T16:49:39.679" v="2307" actId="478"/>
          <ac:picMkLst>
            <pc:docMk/>
            <pc:sldMk cId="430824944" sldId="280"/>
            <ac:picMk id="22" creationId="{EB07E242-D69F-4C04-A958-71C24D96F5BA}"/>
          </ac:picMkLst>
        </pc:picChg>
        <pc:picChg chg="add mod">
          <ac:chgData name="Maria Porras - 2161833" userId="d1c5c22f-b055-4187-9db6-beb5c0840f32" providerId="ADAL" clId="{A07034C8-FE55-4421-B311-11C545242929}" dt="2021-06-15T16:49:40.046" v="2308"/>
          <ac:picMkLst>
            <pc:docMk/>
            <pc:sldMk cId="430824944" sldId="280"/>
            <ac:picMk id="23" creationId="{400AA5BB-5D41-462E-99F2-9BD2968D01AA}"/>
          </ac:picMkLst>
        </pc:picChg>
        <pc:cxnChg chg="add mod">
          <ac:chgData name="Maria Porras - 2161833" userId="d1c5c22f-b055-4187-9db6-beb5c0840f32" providerId="ADAL" clId="{A07034C8-FE55-4421-B311-11C545242929}" dt="2021-06-15T16:29:47.094" v="2047" actId="1076"/>
          <ac:cxnSpMkLst>
            <pc:docMk/>
            <pc:sldMk cId="430824944" sldId="280"/>
            <ac:cxnSpMk id="11" creationId="{1707C182-6D36-4EF3-9733-993A93FE0498}"/>
          </ac:cxnSpMkLst>
        </pc:cxnChg>
        <pc:cxnChg chg="add mod">
          <ac:chgData name="Maria Porras - 2161833" userId="d1c5c22f-b055-4187-9db6-beb5c0840f32" providerId="ADAL" clId="{A07034C8-FE55-4421-B311-11C545242929}" dt="2021-06-15T16:29:47.094" v="2047" actId="1076"/>
          <ac:cxnSpMkLst>
            <pc:docMk/>
            <pc:sldMk cId="430824944" sldId="280"/>
            <ac:cxnSpMk id="12" creationId="{8B927EEC-1B35-4731-86E7-7048BAB43295}"/>
          </ac:cxnSpMkLst>
        </pc:cxnChg>
      </pc:sldChg>
      <pc:sldChg chg="addSp delSp modSp new mod">
        <pc:chgData name="Maria Porras - 2161833" userId="d1c5c22f-b055-4187-9db6-beb5c0840f32" providerId="ADAL" clId="{A07034C8-FE55-4421-B311-11C545242929}" dt="2021-06-15T16:49:35.422" v="2306" actId="1076"/>
        <pc:sldMkLst>
          <pc:docMk/>
          <pc:sldMk cId="2224428225" sldId="281"/>
        </pc:sldMkLst>
        <pc:spChg chg="del">
          <ac:chgData name="Maria Porras - 2161833" userId="d1c5c22f-b055-4187-9db6-beb5c0840f32" providerId="ADAL" clId="{A07034C8-FE55-4421-B311-11C545242929}" dt="2021-06-15T16:16:25.116" v="1879" actId="478"/>
          <ac:spMkLst>
            <pc:docMk/>
            <pc:sldMk cId="2224428225" sldId="281"/>
            <ac:spMk id="2" creationId="{96CDAF65-4BD3-4FCA-A0F2-E09757DB9CFD}"/>
          </ac:spMkLst>
        </pc:spChg>
        <pc:spChg chg="del">
          <ac:chgData name="Maria Porras - 2161833" userId="d1c5c22f-b055-4187-9db6-beb5c0840f32" providerId="ADAL" clId="{A07034C8-FE55-4421-B311-11C545242929}" dt="2021-06-15T16:16:25.116" v="1879" actId="478"/>
          <ac:spMkLst>
            <pc:docMk/>
            <pc:sldMk cId="2224428225" sldId="281"/>
            <ac:spMk id="3" creationId="{73D5DB7C-8A72-4C7B-A8B7-930D4EEE5819}"/>
          </ac:spMkLst>
        </pc:spChg>
        <pc:spChg chg="add mod">
          <ac:chgData name="Maria Porras - 2161833" userId="d1c5c22f-b055-4187-9db6-beb5c0840f32" providerId="ADAL" clId="{A07034C8-FE55-4421-B311-11C545242929}" dt="2021-06-15T16:49:23.152" v="2301" actId="1076"/>
          <ac:spMkLst>
            <pc:docMk/>
            <pc:sldMk cId="2224428225" sldId="281"/>
            <ac:spMk id="5" creationId="{EC9573D6-D464-4E2A-9577-34EB1F38A78A}"/>
          </ac:spMkLst>
        </pc:spChg>
        <pc:spChg chg="add mod">
          <ac:chgData name="Maria Porras - 2161833" userId="d1c5c22f-b055-4187-9db6-beb5c0840f32" providerId="ADAL" clId="{A07034C8-FE55-4421-B311-11C545242929}" dt="2021-06-15T16:49:23.152" v="2301" actId="1076"/>
          <ac:spMkLst>
            <pc:docMk/>
            <pc:sldMk cId="2224428225" sldId="281"/>
            <ac:spMk id="7" creationId="{7E135FC7-3595-40A0-AEB0-9FB353998484}"/>
          </ac:spMkLst>
        </pc:spChg>
        <pc:spChg chg="add mod">
          <ac:chgData name="Maria Porras - 2161833" userId="d1c5c22f-b055-4187-9db6-beb5c0840f32" providerId="ADAL" clId="{A07034C8-FE55-4421-B311-11C545242929}" dt="2021-06-15T16:49:23.152" v="2301" actId="1076"/>
          <ac:spMkLst>
            <pc:docMk/>
            <pc:sldMk cId="2224428225" sldId="281"/>
            <ac:spMk id="9" creationId="{324B6FC5-C460-4766-B59B-AF8238DE40FE}"/>
          </ac:spMkLst>
        </pc:spChg>
        <pc:spChg chg="add mod">
          <ac:chgData name="Maria Porras - 2161833" userId="d1c5c22f-b055-4187-9db6-beb5c0840f32" providerId="ADAL" clId="{A07034C8-FE55-4421-B311-11C545242929}" dt="2021-06-15T16:49:23.152" v="2301" actId="1076"/>
          <ac:spMkLst>
            <pc:docMk/>
            <pc:sldMk cId="2224428225" sldId="281"/>
            <ac:spMk id="11" creationId="{CA36922C-7E93-4114-928D-B4EE71A9864F}"/>
          </ac:spMkLst>
        </pc:spChg>
        <pc:spChg chg="add mod">
          <ac:chgData name="Maria Porras - 2161833" userId="d1c5c22f-b055-4187-9db6-beb5c0840f32" providerId="ADAL" clId="{A07034C8-FE55-4421-B311-11C545242929}" dt="2021-06-15T16:49:23.152" v="2301" actId="1076"/>
          <ac:spMkLst>
            <pc:docMk/>
            <pc:sldMk cId="2224428225" sldId="281"/>
            <ac:spMk id="13" creationId="{0FF3E53B-D19D-468A-81C3-17B3855A2F27}"/>
          </ac:spMkLst>
        </pc:spChg>
        <pc:spChg chg="add del mod">
          <ac:chgData name="Maria Porras - 2161833" userId="d1c5c22f-b055-4187-9db6-beb5c0840f32" providerId="ADAL" clId="{A07034C8-FE55-4421-B311-11C545242929}" dt="2021-06-15T16:32:10.392" v="2106" actId="478"/>
          <ac:spMkLst>
            <pc:docMk/>
            <pc:sldMk cId="2224428225" sldId="281"/>
            <ac:spMk id="35" creationId="{81CB6DF4-7156-43E3-B4ED-757BF1AFA59B}"/>
          </ac:spMkLst>
        </pc:spChg>
        <pc:spChg chg="add mod">
          <ac:chgData name="Maria Porras - 2161833" userId="d1c5c22f-b055-4187-9db6-beb5c0840f32" providerId="ADAL" clId="{A07034C8-FE55-4421-B311-11C545242929}" dt="2021-06-15T16:32:10.875" v="2107"/>
          <ac:spMkLst>
            <pc:docMk/>
            <pc:sldMk cId="2224428225" sldId="281"/>
            <ac:spMk id="36" creationId="{FBD155C4-B9C5-437B-98E8-56FC69E0B1A5}"/>
          </ac:spMkLst>
        </pc:spChg>
        <pc:picChg chg="add del mod">
          <ac:chgData name="Maria Porras - 2161833" userId="d1c5c22f-b055-4187-9db6-beb5c0840f32" providerId="ADAL" clId="{A07034C8-FE55-4421-B311-11C545242929}" dt="2021-06-15T16:49:27.454" v="2304" actId="478"/>
          <ac:picMkLst>
            <pc:docMk/>
            <pc:sldMk cId="2224428225" sldId="281"/>
            <ac:picMk id="37" creationId="{794EC512-B05F-44D4-8402-1600B0A369ED}"/>
          </ac:picMkLst>
        </pc:picChg>
        <pc:picChg chg="add mod">
          <ac:chgData name="Maria Porras - 2161833" userId="d1c5c22f-b055-4187-9db6-beb5c0840f32" providerId="ADAL" clId="{A07034C8-FE55-4421-B311-11C545242929}" dt="2021-06-15T16:49:35.422" v="2306" actId="1076"/>
          <ac:picMkLst>
            <pc:docMk/>
            <pc:sldMk cId="2224428225" sldId="281"/>
            <ac:picMk id="38" creationId="{69A36DC8-EF63-4613-BB05-457E0A801EF5}"/>
          </ac:picMkLst>
        </pc:picChg>
        <pc:cxnChg chg="add mod">
          <ac:chgData name="Maria Porras - 2161833" userId="d1c5c22f-b055-4187-9db6-beb5c0840f32" providerId="ADAL" clId="{A07034C8-FE55-4421-B311-11C545242929}" dt="2021-06-15T16:49:23.152" v="2301" actId="1076"/>
          <ac:cxnSpMkLst>
            <pc:docMk/>
            <pc:sldMk cId="2224428225" sldId="281"/>
            <ac:cxnSpMk id="15" creationId="{5783DB39-9C0C-4386-93B7-B4938FE28201}"/>
          </ac:cxnSpMkLst>
        </pc:cxnChg>
        <pc:cxnChg chg="add mod">
          <ac:chgData name="Maria Porras - 2161833" userId="d1c5c22f-b055-4187-9db6-beb5c0840f32" providerId="ADAL" clId="{A07034C8-FE55-4421-B311-11C545242929}" dt="2021-06-15T16:49:23.152" v="2301" actId="1076"/>
          <ac:cxnSpMkLst>
            <pc:docMk/>
            <pc:sldMk cId="2224428225" sldId="281"/>
            <ac:cxnSpMk id="16" creationId="{29F24B02-72A8-459F-99D3-479934EEB055}"/>
          </ac:cxnSpMkLst>
        </pc:cxnChg>
        <pc:cxnChg chg="add mod">
          <ac:chgData name="Maria Porras - 2161833" userId="d1c5c22f-b055-4187-9db6-beb5c0840f32" providerId="ADAL" clId="{A07034C8-FE55-4421-B311-11C545242929}" dt="2021-06-15T16:49:23.152" v="2301" actId="1076"/>
          <ac:cxnSpMkLst>
            <pc:docMk/>
            <pc:sldMk cId="2224428225" sldId="281"/>
            <ac:cxnSpMk id="19" creationId="{693A7ED1-C804-44DF-A7C7-0B34E66D1FA4}"/>
          </ac:cxnSpMkLst>
        </pc:cxnChg>
        <pc:cxnChg chg="add mod">
          <ac:chgData name="Maria Porras - 2161833" userId="d1c5c22f-b055-4187-9db6-beb5c0840f32" providerId="ADAL" clId="{A07034C8-FE55-4421-B311-11C545242929}" dt="2021-06-15T16:49:23.152" v="2301" actId="1076"/>
          <ac:cxnSpMkLst>
            <pc:docMk/>
            <pc:sldMk cId="2224428225" sldId="281"/>
            <ac:cxnSpMk id="22" creationId="{12D399AB-EFED-4EB3-A92E-450BD6D47596}"/>
          </ac:cxnSpMkLst>
        </pc:cxnChg>
      </pc:sldChg>
      <pc:sldChg chg="addSp delSp modSp add mod ord modAnim">
        <pc:chgData name="Maria Porras - 2161833" userId="d1c5c22f-b055-4187-9db6-beb5c0840f32" providerId="ADAL" clId="{A07034C8-FE55-4421-B311-11C545242929}" dt="2021-06-15T17:24:26.860" v="3023" actId="20577"/>
        <pc:sldMkLst>
          <pc:docMk/>
          <pc:sldMk cId="2431913705" sldId="282"/>
        </pc:sldMkLst>
        <pc:spChg chg="mod">
          <ac:chgData name="Maria Porras - 2161833" userId="d1c5c22f-b055-4187-9db6-beb5c0840f32" providerId="ADAL" clId="{A07034C8-FE55-4421-B311-11C545242929}" dt="2021-06-15T17:10:08.351" v="2947" actId="20577"/>
          <ac:spMkLst>
            <pc:docMk/>
            <pc:sldMk cId="2431913705" sldId="282"/>
            <ac:spMk id="4" creationId="{E453F072-BD46-4D3F-8AC2-7C2F7B338847}"/>
          </ac:spMkLst>
        </pc:spChg>
        <pc:spChg chg="mod">
          <ac:chgData name="Maria Porras - 2161833" userId="d1c5c22f-b055-4187-9db6-beb5c0840f32" providerId="ADAL" clId="{A07034C8-FE55-4421-B311-11C545242929}" dt="2021-06-15T17:24:26.860" v="3023" actId="20577"/>
          <ac:spMkLst>
            <pc:docMk/>
            <pc:sldMk cId="2431913705" sldId="282"/>
            <ac:spMk id="6" creationId="{D8682F6C-2C2D-43D9-8870-109D30C3232E}"/>
          </ac:spMkLst>
        </pc:spChg>
        <pc:picChg chg="del">
          <ac:chgData name="Maria Porras - 2161833" userId="d1c5c22f-b055-4187-9db6-beb5c0840f32" providerId="ADAL" clId="{A07034C8-FE55-4421-B311-11C545242929}" dt="2021-06-15T17:11:01.052" v="2949" actId="478"/>
          <ac:picMkLst>
            <pc:docMk/>
            <pc:sldMk cId="2431913705" sldId="282"/>
            <ac:picMk id="1026" creationId="{CCEBAD9E-EEA8-408C-88B0-8E1C31B78F0E}"/>
          </ac:picMkLst>
        </pc:picChg>
        <pc:picChg chg="add mod">
          <ac:chgData name="Maria Porras - 2161833" userId="d1c5c22f-b055-4187-9db6-beb5c0840f32" providerId="ADAL" clId="{A07034C8-FE55-4421-B311-11C545242929}" dt="2021-06-15T17:11:15.013" v="2951" actId="1076"/>
          <ac:picMkLst>
            <pc:docMk/>
            <pc:sldMk cId="2431913705" sldId="282"/>
            <ac:picMk id="14338" creationId="{9E461113-8B08-401F-A2C1-1E74DF3EBB00}"/>
          </ac:picMkLst>
        </pc:picChg>
      </pc:sldChg>
      <pc:sldChg chg="new del">
        <pc:chgData name="Maria Porras - 2161833" userId="d1c5c22f-b055-4187-9db6-beb5c0840f32" providerId="ADAL" clId="{A07034C8-FE55-4421-B311-11C545242929}" dt="2021-06-15T17:08:38.351" v="2709" actId="680"/>
        <pc:sldMkLst>
          <pc:docMk/>
          <pc:sldMk cId="2943347728" sldId="282"/>
        </pc:sldMkLst>
      </pc:sldChg>
      <pc:sldChg chg="addSp delSp modSp new add del mod setBg">
        <pc:chgData name="Maria Porras - 2161833" userId="d1c5c22f-b055-4187-9db6-beb5c0840f32" providerId="ADAL" clId="{A07034C8-FE55-4421-B311-11C545242929}" dt="2021-06-15T16:49:54.829" v="2313" actId="2696"/>
        <pc:sldMkLst>
          <pc:docMk/>
          <pc:sldMk cId="3676909653" sldId="282"/>
        </pc:sldMkLst>
        <pc:spChg chg="del">
          <ac:chgData name="Maria Porras - 2161833" userId="d1c5c22f-b055-4187-9db6-beb5c0840f32" providerId="ADAL" clId="{A07034C8-FE55-4421-B311-11C545242929}" dt="2021-06-15T16:35:59.373" v="2157" actId="478"/>
          <ac:spMkLst>
            <pc:docMk/>
            <pc:sldMk cId="3676909653" sldId="282"/>
            <ac:spMk id="2" creationId="{410C909A-E6A4-4064-BBB2-61615D7927E3}"/>
          </ac:spMkLst>
        </pc:spChg>
        <pc:spChg chg="del">
          <ac:chgData name="Maria Porras - 2161833" userId="d1c5c22f-b055-4187-9db6-beb5c0840f32" providerId="ADAL" clId="{A07034C8-FE55-4421-B311-11C545242929}" dt="2021-06-15T16:35:59.373" v="2157" actId="478"/>
          <ac:spMkLst>
            <pc:docMk/>
            <pc:sldMk cId="3676909653" sldId="282"/>
            <ac:spMk id="3" creationId="{8F00BA4A-3DC6-4716-B0E6-231FEE6F553A}"/>
          </ac:spMkLst>
        </pc:spChg>
        <pc:spChg chg="add mod ord">
          <ac:chgData name="Maria Porras - 2161833" userId="d1c5c22f-b055-4187-9db6-beb5c0840f32" providerId="ADAL" clId="{A07034C8-FE55-4421-B311-11C545242929}" dt="2021-06-15T16:44:54.734" v="2227" actId="26606"/>
          <ac:spMkLst>
            <pc:docMk/>
            <pc:sldMk cId="3676909653" sldId="282"/>
            <ac:spMk id="4" creationId="{CA8F8F10-2208-463D-A8D4-0146D72A99B5}"/>
          </ac:spMkLst>
        </pc:spChg>
        <pc:spChg chg="add del mod">
          <ac:chgData name="Maria Porras - 2161833" userId="d1c5c22f-b055-4187-9db6-beb5c0840f32" providerId="ADAL" clId="{A07034C8-FE55-4421-B311-11C545242929}" dt="2021-06-15T16:43:11.814" v="2223" actId="478"/>
          <ac:spMkLst>
            <pc:docMk/>
            <pc:sldMk cId="3676909653" sldId="282"/>
            <ac:spMk id="5" creationId="{86BAF9BE-47A7-44C4-A619-C139D55B7ABF}"/>
          </ac:spMkLst>
        </pc:spChg>
        <pc:spChg chg="add del">
          <ac:chgData name="Maria Porras - 2161833" userId="d1c5c22f-b055-4187-9db6-beb5c0840f32" providerId="ADAL" clId="{A07034C8-FE55-4421-B311-11C545242929}" dt="2021-06-15T16:44:54.734" v="2227" actId="26606"/>
          <ac:spMkLst>
            <pc:docMk/>
            <pc:sldMk cId="3676909653" sldId="282"/>
            <ac:spMk id="71" creationId="{593B4D24-F4A8-4141-A20A-E0575D199633}"/>
          </ac:spMkLst>
        </pc:spChg>
        <pc:spChg chg="add del">
          <ac:chgData name="Maria Porras - 2161833" userId="d1c5c22f-b055-4187-9db6-beb5c0840f32" providerId="ADAL" clId="{A07034C8-FE55-4421-B311-11C545242929}" dt="2021-06-15T16:44:54.734" v="2227" actId="26606"/>
          <ac:spMkLst>
            <pc:docMk/>
            <pc:sldMk cId="3676909653" sldId="282"/>
            <ac:spMk id="73" creationId="{D845573F-F83A-4A47-B94A-2E6465F1117D}"/>
          </ac:spMkLst>
        </pc:spChg>
        <pc:spChg chg="add del">
          <ac:chgData name="Maria Porras - 2161833" userId="d1c5c22f-b055-4187-9db6-beb5c0840f32" providerId="ADAL" clId="{A07034C8-FE55-4421-B311-11C545242929}" dt="2021-06-15T16:44:54.734" v="2227" actId="26606"/>
          <ac:spMkLst>
            <pc:docMk/>
            <pc:sldMk cId="3676909653" sldId="282"/>
            <ac:spMk id="75" creationId="{E3E9CA91-0E2B-49CD-A0F6-2EA79F02FA63}"/>
          </ac:spMkLst>
        </pc:spChg>
        <pc:spChg chg="add">
          <ac:chgData name="Maria Porras - 2161833" userId="d1c5c22f-b055-4187-9db6-beb5c0840f32" providerId="ADAL" clId="{A07034C8-FE55-4421-B311-11C545242929}" dt="2021-06-15T16:44:54.734" v="2227" actId="26606"/>
          <ac:spMkLst>
            <pc:docMk/>
            <pc:sldMk cId="3676909653" sldId="282"/>
            <ac:spMk id="139" creationId="{22587ECF-85E9-4393-9D87-8EB6F3F6C208}"/>
          </ac:spMkLst>
        </pc:spChg>
        <pc:picChg chg="add del mod">
          <ac:chgData name="Maria Porras - 2161833" userId="d1c5c22f-b055-4187-9db6-beb5c0840f32" providerId="ADAL" clId="{A07034C8-FE55-4421-B311-11C545242929}" dt="2021-06-15T16:42:19.501" v="2213" actId="478"/>
          <ac:picMkLst>
            <pc:docMk/>
            <pc:sldMk cId="3676909653" sldId="282"/>
            <ac:picMk id="2050" creationId="{98E7ADF5-AB7D-433F-80BA-CB6D4D5D3D56}"/>
          </ac:picMkLst>
        </pc:picChg>
        <pc:picChg chg="add mod">
          <ac:chgData name="Maria Porras - 2161833" userId="d1c5c22f-b055-4187-9db6-beb5c0840f32" providerId="ADAL" clId="{A07034C8-FE55-4421-B311-11C545242929}" dt="2021-06-15T16:45:12.531" v="2231" actId="1076"/>
          <ac:picMkLst>
            <pc:docMk/>
            <pc:sldMk cId="3676909653" sldId="282"/>
            <ac:picMk id="2054" creationId="{5C9744FB-7A55-4E06-B45D-45C3B947057C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F82D8C-85BF-4521-B48E-BD750B11A7B3}" type="datetimeFigureOut">
              <a:rPr lang="es-CO" smtClean="0"/>
              <a:t>17/06/2021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3D291F-97FE-4A75-882E-9C22E1D331A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165012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/>
              <a:t>https://www.menti.com/</a:t>
            </a:r>
          </a:p>
          <a:p>
            <a:r>
              <a:rPr lang="es-CO" dirty="0" err="1"/>
              <a:t>Codigo</a:t>
            </a:r>
            <a:r>
              <a:rPr lang="es-CO" dirty="0"/>
              <a:t>: 22641866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3D291F-97FE-4A75-882E-9C22E1D331A1}" type="slidenum">
              <a:rPr lang="es-CO" smtClean="0"/>
              <a:t>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885983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B68EF-4657-45D9-8B6F-98CCCB5B136E}" type="datetimeFigureOut">
              <a:rPr lang="es-CO" smtClean="0"/>
              <a:t>17/06/2021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7CDA8-8C7E-44CF-A610-1B41845CE34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973642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B68EF-4657-45D9-8B6F-98CCCB5B136E}" type="datetimeFigureOut">
              <a:rPr lang="es-CO" smtClean="0"/>
              <a:t>17/06/2021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7CDA8-8C7E-44CF-A610-1B41845CE34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15130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B68EF-4657-45D9-8B6F-98CCCB5B136E}" type="datetimeFigureOut">
              <a:rPr lang="es-CO" smtClean="0"/>
              <a:t>17/06/2021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7CDA8-8C7E-44CF-A610-1B41845CE34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25606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B68EF-4657-45D9-8B6F-98CCCB5B136E}" type="datetimeFigureOut">
              <a:rPr lang="es-CO" smtClean="0"/>
              <a:t>17/06/2021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7CDA8-8C7E-44CF-A610-1B41845CE34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92255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B68EF-4657-45D9-8B6F-98CCCB5B136E}" type="datetimeFigureOut">
              <a:rPr lang="es-CO" smtClean="0"/>
              <a:t>17/06/2021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7CDA8-8C7E-44CF-A610-1B41845CE34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50146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B68EF-4657-45D9-8B6F-98CCCB5B136E}" type="datetimeFigureOut">
              <a:rPr lang="es-CO" smtClean="0"/>
              <a:t>17/06/2021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7CDA8-8C7E-44CF-A610-1B41845CE34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87674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B68EF-4657-45D9-8B6F-98CCCB5B136E}" type="datetimeFigureOut">
              <a:rPr lang="es-CO" smtClean="0"/>
              <a:t>17/06/2021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7CDA8-8C7E-44CF-A610-1B41845CE34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61654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B68EF-4657-45D9-8B6F-98CCCB5B136E}" type="datetimeFigureOut">
              <a:rPr lang="es-CO" smtClean="0"/>
              <a:t>17/06/2021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7CDA8-8C7E-44CF-A610-1B41845CE34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42409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B68EF-4657-45D9-8B6F-98CCCB5B136E}" type="datetimeFigureOut">
              <a:rPr lang="es-CO" smtClean="0"/>
              <a:t>17/06/2021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7CDA8-8C7E-44CF-A610-1B41845CE34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889142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B68EF-4657-45D9-8B6F-98CCCB5B136E}" type="datetimeFigureOut">
              <a:rPr lang="es-CO" smtClean="0"/>
              <a:t>17/06/2021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7CDA8-8C7E-44CF-A610-1B41845CE34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452746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B68EF-4657-45D9-8B6F-98CCCB5B136E}" type="datetimeFigureOut">
              <a:rPr lang="es-CO" smtClean="0"/>
              <a:t>17/06/2021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7CDA8-8C7E-44CF-A610-1B41845CE34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62578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BB68EF-4657-45D9-8B6F-98CCCB5B136E}" type="datetimeFigureOut">
              <a:rPr lang="es-CO" smtClean="0"/>
              <a:t>17/06/2021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57CDA8-8C7E-44CF-A610-1B41845CE34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84404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7" name="Rectangle 136">
            <a:extLst>
              <a:ext uri="{FF2B5EF4-FFF2-40B4-BE49-F238E27FC236}">
                <a16:creationId xmlns:a16="http://schemas.microsoft.com/office/drawing/2014/main" id="{657F69E0-C4B0-4BEC-A689-4F8D877F05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6" name="Picture 4" descr="Creatividad e innovación en las empresas - Ecoembes">
            <a:extLst>
              <a:ext uri="{FF2B5EF4-FFF2-40B4-BE49-F238E27FC236}">
                <a16:creationId xmlns:a16="http://schemas.microsoft.com/office/drawing/2014/main" id="{4C1CCBE6-92E3-4295-BF77-7B0489074E0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15708"/>
          <a:stretch/>
        </p:blipFill>
        <p:spPr bwMode="auto">
          <a:xfrm>
            <a:off x="20" y="10"/>
            <a:ext cx="1218893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D2D770D4-A051-491B-AEC0-93DC27B41337}"/>
              </a:ext>
            </a:extLst>
          </p:cNvPr>
          <p:cNvSpPr txBox="1"/>
          <p:nvPr/>
        </p:nvSpPr>
        <p:spPr>
          <a:xfrm>
            <a:off x="1524000" y="1122363"/>
            <a:ext cx="9144000" cy="306324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s-CO" sz="6600" b="1">
                <a:solidFill>
                  <a:srgbClr val="FFFFFF"/>
                </a:solidFill>
                <a:latin typeface="Abadi Extra Light" panose="020B0204020104020204" pitchFamily="34" charset="0"/>
                <a:ea typeface="+mj-ea"/>
                <a:cs typeface="+mj-cs"/>
              </a:rPr>
              <a:t>¿Cómo identificar necesidades insatisfechas?</a:t>
            </a:r>
          </a:p>
        </p:txBody>
      </p:sp>
      <p:sp>
        <p:nvSpPr>
          <p:cNvPr id="139" name="sketchy line">
            <a:extLst>
              <a:ext uri="{FF2B5EF4-FFF2-40B4-BE49-F238E27FC236}">
                <a16:creationId xmlns:a16="http://schemas.microsoft.com/office/drawing/2014/main" id="{9F6380B4-6A1C-481E-8408-B4E6C75B9B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74206" y="4368623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478919 w 4243589"/>
              <a:gd name="connsiteY1" fmla="*/ 0 h 18288"/>
              <a:gd name="connsiteX2" fmla="*/ 957839 w 4243589"/>
              <a:gd name="connsiteY2" fmla="*/ 0 h 18288"/>
              <a:gd name="connsiteX3" fmla="*/ 1521630 w 4243589"/>
              <a:gd name="connsiteY3" fmla="*/ 0 h 18288"/>
              <a:gd name="connsiteX4" fmla="*/ 2212729 w 4243589"/>
              <a:gd name="connsiteY4" fmla="*/ 0 h 18288"/>
              <a:gd name="connsiteX5" fmla="*/ 2734084 w 4243589"/>
              <a:gd name="connsiteY5" fmla="*/ 0 h 18288"/>
              <a:gd name="connsiteX6" fmla="*/ 3255439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594926 w 4243589"/>
              <a:gd name="connsiteY9" fmla="*/ 18288 h 18288"/>
              <a:gd name="connsiteX10" fmla="*/ 3073571 w 4243589"/>
              <a:gd name="connsiteY10" fmla="*/ 18288 h 18288"/>
              <a:gd name="connsiteX11" fmla="*/ 2552216 w 4243589"/>
              <a:gd name="connsiteY11" fmla="*/ 18288 h 18288"/>
              <a:gd name="connsiteX12" fmla="*/ 1903553 w 4243589"/>
              <a:gd name="connsiteY12" fmla="*/ 18288 h 18288"/>
              <a:gd name="connsiteX13" fmla="*/ 1212454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213395" y="-21006"/>
                  <a:pt x="307421" y="-18116"/>
                  <a:pt x="478919" y="0"/>
                </a:cubicBezTo>
                <a:cubicBezTo>
                  <a:pt x="650417" y="18116"/>
                  <a:pt x="831092" y="-21237"/>
                  <a:pt x="957839" y="0"/>
                </a:cubicBezTo>
                <a:cubicBezTo>
                  <a:pt x="1084586" y="21237"/>
                  <a:pt x="1301682" y="25124"/>
                  <a:pt x="1521630" y="0"/>
                </a:cubicBezTo>
                <a:cubicBezTo>
                  <a:pt x="1741578" y="-25124"/>
                  <a:pt x="1970269" y="-29139"/>
                  <a:pt x="2212729" y="0"/>
                </a:cubicBezTo>
                <a:cubicBezTo>
                  <a:pt x="2455189" y="29139"/>
                  <a:pt x="2558847" y="-4796"/>
                  <a:pt x="2734084" y="0"/>
                </a:cubicBezTo>
                <a:cubicBezTo>
                  <a:pt x="2909321" y="4796"/>
                  <a:pt x="3097217" y="-13409"/>
                  <a:pt x="3255439" y="0"/>
                </a:cubicBezTo>
                <a:cubicBezTo>
                  <a:pt x="3413662" y="13409"/>
                  <a:pt x="3979999" y="-10121"/>
                  <a:pt x="4243589" y="0"/>
                </a:cubicBezTo>
                <a:cubicBezTo>
                  <a:pt x="4244484" y="8974"/>
                  <a:pt x="4243043" y="9359"/>
                  <a:pt x="4243589" y="18288"/>
                </a:cubicBezTo>
                <a:cubicBezTo>
                  <a:pt x="4058777" y="31246"/>
                  <a:pt x="3910348" y="3158"/>
                  <a:pt x="3594926" y="18288"/>
                </a:cubicBezTo>
                <a:cubicBezTo>
                  <a:pt x="3279504" y="33418"/>
                  <a:pt x="3319955" y="-3977"/>
                  <a:pt x="3073571" y="18288"/>
                </a:cubicBezTo>
                <a:cubicBezTo>
                  <a:pt x="2827187" y="40553"/>
                  <a:pt x="2767387" y="1863"/>
                  <a:pt x="2552216" y="18288"/>
                </a:cubicBezTo>
                <a:cubicBezTo>
                  <a:pt x="2337046" y="34713"/>
                  <a:pt x="2181871" y="19527"/>
                  <a:pt x="1903553" y="18288"/>
                </a:cubicBezTo>
                <a:cubicBezTo>
                  <a:pt x="1625235" y="17049"/>
                  <a:pt x="1557672" y="24174"/>
                  <a:pt x="1212454" y="18288"/>
                </a:cubicBezTo>
                <a:cubicBezTo>
                  <a:pt x="867236" y="12402"/>
                  <a:pt x="874382" y="15627"/>
                  <a:pt x="733535" y="18288"/>
                </a:cubicBezTo>
                <a:cubicBezTo>
                  <a:pt x="592688" y="20949"/>
                  <a:pt x="183477" y="14753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43690" y="16630"/>
                  <a:pt x="266667" y="14847"/>
                  <a:pt x="521355" y="0"/>
                </a:cubicBezTo>
                <a:cubicBezTo>
                  <a:pt x="776043" y="-14847"/>
                  <a:pt x="814491" y="-17363"/>
                  <a:pt x="1000275" y="0"/>
                </a:cubicBezTo>
                <a:cubicBezTo>
                  <a:pt x="1186059" y="17363"/>
                  <a:pt x="1352504" y="-23507"/>
                  <a:pt x="1521630" y="0"/>
                </a:cubicBezTo>
                <a:cubicBezTo>
                  <a:pt x="1690756" y="23507"/>
                  <a:pt x="1889525" y="5871"/>
                  <a:pt x="2127857" y="0"/>
                </a:cubicBezTo>
                <a:cubicBezTo>
                  <a:pt x="2366189" y="-5871"/>
                  <a:pt x="2620628" y="-27997"/>
                  <a:pt x="2776520" y="0"/>
                </a:cubicBezTo>
                <a:cubicBezTo>
                  <a:pt x="2932412" y="27997"/>
                  <a:pt x="3131683" y="-25073"/>
                  <a:pt x="3467618" y="0"/>
                </a:cubicBezTo>
                <a:cubicBezTo>
                  <a:pt x="3803553" y="25073"/>
                  <a:pt x="4017371" y="3071"/>
                  <a:pt x="4243589" y="0"/>
                </a:cubicBezTo>
                <a:cubicBezTo>
                  <a:pt x="4243134" y="6162"/>
                  <a:pt x="4243492" y="11775"/>
                  <a:pt x="4243589" y="18288"/>
                </a:cubicBezTo>
                <a:cubicBezTo>
                  <a:pt x="4017834" y="-5779"/>
                  <a:pt x="3834586" y="13376"/>
                  <a:pt x="3594926" y="18288"/>
                </a:cubicBezTo>
                <a:cubicBezTo>
                  <a:pt x="3355266" y="23200"/>
                  <a:pt x="3204179" y="2869"/>
                  <a:pt x="2903827" y="18288"/>
                </a:cubicBezTo>
                <a:cubicBezTo>
                  <a:pt x="2603475" y="33707"/>
                  <a:pt x="2526187" y="46187"/>
                  <a:pt x="2212729" y="18288"/>
                </a:cubicBezTo>
                <a:cubicBezTo>
                  <a:pt x="1899271" y="-9611"/>
                  <a:pt x="1966289" y="29692"/>
                  <a:pt x="1733809" y="18288"/>
                </a:cubicBezTo>
                <a:cubicBezTo>
                  <a:pt x="1501329" y="6884"/>
                  <a:pt x="1343612" y="12492"/>
                  <a:pt x="1085146" y="18288"/>
                </a:cubicBezTo>
                <a:cubicBezTo>
                  <a:pt x="826680" y="24084"/>
                  <a:pt x="778184" y="35607"/>
                  <a:pt x="521355" y="18288"/>
                </a:cubicBezTo>
                <a:cubicBezTo>
                  <a:pt x="264526" y="969"/>
                  <a:pt x="120277" y="4268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rgbClr val="FFFFFF">
              <a:alpha val="75000"/>
            </a:srgbClr>
          </a:solidFill>
          <a:ln w="44450" cap="rnd">
            <a:solidFill>
              <a:srgbClr val="FFFFFF">
                <a:alpha val="75000"/>
              </a:srgb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3464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026A84AF-6F58-471A-BF1F-10D8C03511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484FBCC-B845-4FEB-A9B9-7E5F3417AE0B}"/>
              </a:ext>
            </a:extLst>
          </p:cNvPr>
          <p:cNvSpPr txBox="1"/>
          <p:nvPr/>
        </p:nvSpPr>
        <p:spPr>
          <a:xfrm>
            <a:off x="838200" y="728662"/>
            <a:ext cx="3785513" cy="3728853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200">
                <a:latin typeface="+mj-lt"/>
                <a:ea typeface="+mj-ea"/>
                <a:cs typeface="+mj-cs"/>
              </a:rPr>
              <a:t>En la pantalla aparecerá: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EE2E9892-1805-46DA-A05F-DC90F9FF20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3" b="-2"/>
          <a:stretch/>
        </p:blipFill>
        <p:spPr>
          <a:xfrm>
            <a:off x="5009505" y="10"/>
            <a:ext cx="7182495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5656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>
            <a:extLst>
              <a:ext uri="{FF2B5EF4-FFF2-40B4-BE49-F238E27FC236}">
                <a16:creationId xmlns:a16="http://schemas.microsoft.com/office/drawing/2014/main" id="{18CE12D4-93E9-43A3-980B-CE04EA4BB4E0}"/>
              </a:ext>
            </a:extLst>
          </p:cNvPr>
          <p:cNvGrpSpPr/>
          <p:nvPr/>
        </p:nvGrpSpPr>
        <p:grpSpPr>
          <a:xfrm>
            <a:off x="0" y="0"/>
            <a:ext cx="12298021" cy="7099852"/>
            <a:chOff x="0" y="0"/>
            <a:chExt cx="12298021" cy="7099852"/>
          </a:xfrm>
        </p:grpSpPr>
        <p:pic>
          <p:nvPicPr>
            <p:cNvPr id="10" name="Picture 2" descr="PíldorasCreativas, nuestra iniciativa para desarrollar tu creatividad  durante el confinamiento | Realego Oficina Creativa">
              <a:extLst>
                <a:ext uri="{FF2B5EF4-FFF2-40B4-BE49-F238E27FC236}">
                  <a16:creationId xmlns:a16="http://schemas.microsoft.com/office/drawing/2014/main" id="{D1076DC7-B5FC-4929-9930-2037D072B23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9450"/>
            <a:stretch/>
          </p:blipFill>
          <p:spPr bwMode="auto">
            <a:xfrm rot="16200000">
              <a:off x="7383946" y="-3627771"/>
              <a:ext cx="1286302" cy="85418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PíldorasCreativas, nuestra iniciativa para desarrollar tu creatividad  durante el confinamiento | Realego Oficina Creativa">
              <a:extLst>
                <a:ext uri="{FF2B5EF4-FFF2-40B4-BE49-F238E27FC236}">
                  <a16:creationId xmlns:a16="http://schemas.microsoft.com/office/drawing/2014/main" id="{D6644A0E-4CEA-4115-96D7-8CF0D644531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18" r="89450" b="4609"/>
            <a:stretch/>
          </p:blipFill>
          <p:spPr bwMode="auto">
            <a:xfrm>
              <a:off x="2572604" y="0"/>
              <a:ext cx="1286302" cy="70998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PíldorasCreativas, nuestra iniciativa para desarrollar tu creatividad  durante el confinamiento | Realego Oficina Creativa">
              <a:extLst>
                <a:ext uri="{FF2B5EF4-FFF2-40B4-BE49-F238E27FC236}">
                  <a16:creationId xmlns:a16="http://schemas.microsoft.com/office/drawing/2014/main" id="{B9D0118B-52FD-4D61-93BE-3022FAEEEA0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17" r="89450" b="4610"/>
            <a:stretch/>
          </p:blipFill>
          <p:spPr bwMode="auto">
            <a:xfrm>
              <a:off x="1286302" y="0"/>
              <a:ext cx="1286302" cy="70998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PíldorasCreativas, nuestra iniciativa para desarrollar tu creatividad  durante el confinamiento | Realego Oficina Creativa">
              <a:extLst>
                <a:ext uri="{FF2B5EF4-FFF2-40B4-BE49-F238E27FC236}">
                  <a16:creationId xmlns:a16="http://schemas.microsoft.com/office/drawing/2014/main" id="{098768D2-DDCB-49E4-832B-1E9603E3E8A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26" r="89450"/>
            <a:stretch/>
          </p:blipFill>
          <p:spPr bwMode="auto">
            <a:xfrm>
              <a:off x="0" y="0"/>
              <a:ext cx="1286302" cy="70998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0" name="Picture 2" descr="PíldorasCreativas, nuestra iniciativa para desarrollar tu creatividad  durante el confinamiento | Realego Oficina Creativa">
              <a:extLst>
                <a:ext uri="{FF2B5EF4-FFF2-40B4-BE49-F238E27FC236}">
                  <a16:creationId xmlns:a16="http://schemas.microsoft.com/office/drawing/2014/main" id="{A3A06288-F63A-410F-ACB3-A16870CB61B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067" b="2276"/>
            <a:stretch/>
          </p:blipFill>
          <p:spPr bwMode="auto">
            <a:xfrm>
              <a:off x="3697357" y="1125909"/>
              <a:ext cx="8600664" cy="59739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" name="Picture 2" descr="2️⃣ Teclas: 2 Emoji">
            <a:extLst>
              <a:ext uri="{FF2B5EF4-FFF2-40B4-BE49-F238E27FC236}">
                <a16:creationId xmlns:a16="http://schemas.microsoft.com/office/drawing/2014/main" id="{70E2C809-3F1F-4550-9C59-91C7150A15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140" y="969183"/>
            <a:ext cx="1116496" cy="1116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28FDBDB6-2B01-4050-8D75-385EBB67271A}"/>
              </a:ext>
            </a:extLst>
          </p:cNvPr>
          <p:cNvSpPr txBox="1"/>
          <p:nvPr/>
        </p:nvSpPr>
        <p:spPr>
          <a:xfrm>
            <a:off x="3807539" y="1040512"/>
            <a:ext cx="45769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dirty="0">
                <a:latin typeface="Abadi Extra Light" panose="020B0204020104020204" pitchFamily="34" charset="0"/>
              </a:rPr>
              <a:t>Minutos para </a:t>
            </a:r>
            <a:r>
              <a:rPr lang="es-MX" sz="2800">
                <a:latin typeface="Abadi Extra Light" panose="020B0204020104020204" pitchFamily="34" charset="0"/>
              </a:rPr>
              <a:t>describir tu </a:t>
            </a:r>
            <a:r>
              <a:rPr lang="es-MX" sz="2800" dirty="0">
                <a:latin typeface="Abadi Extra Light" panose="020B0204020104020204" pitchFamily="34" charset="0"/>
              </a:rPr>
              <a:t>trabajo ideal con</a:t>
            </a:r>
            <a:endParaRPr lang="es-CO" sz="2800" dirty="0">
              <a:latin typeface="Abadi Extra Light" panose="020B0204020104020204" pitchFamily="34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E37AA55B-3FE0-427B-B02B-33D9D109852D}"/>
              </a:ext>
            </a:extLst>
          </p:cNvPr>
          <p:cNvSpPr txBox="1"/>
          <p:nvPr/>
        </p:nvSpPr>
        <p:spPr>
          <a:xfrm>
            <a:off x="2087642" y="2632249"/>
            <a:ext cx="479009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6000" dirty="0">
                <a:solidFill>
                  <a:srgbClr val="C63A94"/>
                </a:solidFill>
                <a:latin typeface="Lucida Calligraphy" panose="03010101010101010101" pitchFamily="66" charset="0"/>
              </a:rPr>
              <a:t>Palabras o </a:t>
            </a:r>
          </a:p>
          <a:p>
            <a:pPr algn="ctr"/>
            <a:r>
              <a:rPr lang="es-MX" sz="6000" dirty="0">
                <a:solidFill>
                  <a:srgbClr val="C63A94"/>
                </a:solidFill>
                <a:latin typeface="Lucida Calligraphy" panose="03010101010101010101" pitchFamily="66" charset="0"/>
              </a:rPr>
              <a:t>frases</a:t>
            </a:r>
            <a:endParaRPr lang="es-CO" sz="6000" dirty="0">
              <a:solidFill>
                <a:srgbClr val="C63A94"/>
              </a:solidFill>
              <a:latin typeface="Lucida Calligraphy" panose="03010101010101010101" pitchFamily="66" charset="0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92818483-7500-4002-BB8C-3C5E8B2DFD83}"/>
              </a:ext>
            </a:extLst>
          </p:cNvPr>
          <p:cNvSpPr txBox="1"/>
          <p:nvPr/>
        </p:nvSpPr>
        <p:spPr>
          <a:xfrm>
            <a:off x="3756174" y="5208871"/>
            <a:ext cx="29173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dirty="0">
                <a:latin typeface="Abadi Extra Light" panose="020B0204020104020204" pitchFamily="34" charset="0"/>
              </a:rPr>
              <a:t>Caracteres máx.</a:t>
            </a:r>
            <a:endParaRPr lang="es-CO" sz="2800" dirty="0">
              <a:latin typeface="Abadi Extra Light" panose="020B0204020104020204" pitchFamily="34" charset="0"/>
            </a:endParaRP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A5F8776F-F613-4AA9-BEE9-DC3CC1A5317A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172" b="94141" l="2930" r="94922">
                        <a14:foregroundMark x1="25586" y1="24414" x2="37500" y2="78125"/>
                        <a14:foregroundMark x1="37500" y1="78125" x2="40430" y2="76172"/>
                        <a14:foregroundMark x1="21875" y1="10156" x2="4688" y2="35156"/>
                        <a14:foregroundMark x1="4688" y1="35156" x2="3125" y2="67578"/>
                        <a14:foregroundMark x1="3125" y1="67578" x2="24414" y2="92578"/>
                        <a14:foregroundMark x1="24414" y1="92578" x2="49414" y2="97852"/>
                        <a14:foregroundMark x1="49414" y1="97852" x2="80468" y2="87447"/>
                        <a14:foregroundMark x1="89920" y1="80201" x2="98633" y2="59766"/>
                        <a14:foregroundMark x1="98633" y1="59766" x2="96538" y2="31227"/>
                        <a14:foregroundMark x1="61446" y1="690" x2="44922" y2="1172"/>
                        <a14:foregroundMark x1="69657" y1="450" x2="69279" y2="461"/>
                        <a14:foregroundMark x1="44922" y1="1172" x2="21321" y2="9214"/>
                        <a14:foregroundMark x1="37891" y1="13477" x2="2930" y2="55273"/>
                        <a14:foregroundMark x1="2930" y1="55273" x2="28906" y2="51563"/>
                        <a14:foregroundMark x1="28906" y1="51563" x2="29492" y2="69141"/>
                        <a14:foregroundMark x1="56445" y1="10938" x2="83594" y2="54102"/>
                        <a14:foregroundMark x1="83594" y1="54102" x2="82031" y2="21094"/>
                        <a14:foregroundMark x1="87891" y1="40430" x2="87891" y2="44922"/>
                        <a14:foregroundMark x1="94141" y1="31445" x2="94922" y2="54883"/>
                        <a14:foregroundMark x1="94922" y1="54883" x2="83398" y2="82617"/>
                        <a14:foregroundMark x1="83398" y1="82617" x2="78125" y2="87109"/>
                        <a14:foregroundMark x1="28906" y1="29492" x2="32227" y2="78711"/>
                        <a14:foregroundMark x1="32227" y1="78711" x2="47461" y2="81445"/>
                        <a14:foregroundMark x1="55078" y1="58203" x2="74609" y2="72852"/>
                        <a14:foregroundMark x1="74609" y1="72852" x2="44922" y2="95117"/>
                        <a14:foregroundMark x1="44922" y1="95117" x2="71869" y2="94364"/>
                        <a14:backgroundMark x1="62109" y1="0" x2="85742" y2="13867"/>
                        <a14:backgroundMark x1="85742" y1="13867" x2="99414" y2="29492"/>
                        <a14:backgroundMark x1="97461" y1="21094" x2="89063" y2="12695"/>
                        <a14:backgroundMark x1="69922" y1="1953" x2="94141" y2="15430"/>
                        <a14:backgroundMark x1="94141" y1="15430" x2="80859" y2="8984"/>
                        <a14:backgroundMark x1="92969" y1="16602" x2="98047" y2="19922"/>
                        <a14:backgroundMark x1="69141" y1="1172" x2="76953" y2="2539"/>
                        <a14:backgroundMark x1="16602" y1="9570" x2="21875" y2="8203"/>
                        <a14:backgroundMark x1="73633" y1="98047" x2="92383" y2="82617"/>
                        <a14:backgroundMark x1="73047" y1="97461" x2="92188" y2="82227"/>
                        <a14:backgroundMark x1="92188" y1="82227" x2="74219" y2="96680"/>
                        <a14:backgroundMark x1="74219" y1="96680" x2="71875" y2="9746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97483" y="5162210"/>
            <a:ext cx="758691" cy="758691"/>
          </a:xfrm>
          <a:prstGeom prst="rect">
            <a:avLst/>
          </a:prstGeom>
        </p:spPr>
      </p:pic>
      <p:sp>
        <p:nvSpPr>
          <p:cNvPr id="17" name="CuadroTexto 16">
            <a:extLst>
              <a:ext uri="{FF2B5EF4-FFF2-40B4-BE49-F238E27FC236}">
                <a16:creationId xmlns:a16="http://schemas.microsoft.com/office/drawing/2014/main" id="{08FE0D18-A304-42FE-9309-0C1C7E664979}"/>
              </a:ext>
            </a:extLst>
          </p:cNvPr>
          <p:cNvSpPr txBox="1"/>
          <p:nvPr/>
        </p:nvSpPr>
        <p:spPr>
          <a:xfrm>
            <a:off x="1286302" y="1149019"/>
            <a:ext cx="14478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dirty="0">
                <a:latin typeface="Abadi Extra Light" panose="020B0204020104020204" pitchFamily="34" charset="0"/>
              </a:rPr>
              <a:t>Tienes</a:t>
            </a:r>
            <a:endParaRPr lang="es-CO" sz="2800" dirty="0">
              <a:latin typeface="Abadi Extra Light" panose="020B02040201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73924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2" name="Rectangle 191">
            <a:extLst>
              <a:ext uri="{FF2B5EF4-FFF2-40B4-BE49-F238E27FC236}">
                <a16:creationId xmlns:a16="http://schemas.microsoft.com/office/drawing/2014/main" id="{8181FC64-B306-4821-98E2-780662EFC4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5126" name="Picture 6" descr="El trabajo soñado - Las2orillas">
            <a:extLst>
              <a:ext uri="{FF2B5EF4-FFF2-40B4-BE49-F238E27FC236}">
                <a16:creationId xmlns:a16="http://schemas.microsoft.com/office/drawing/2014/main" id="{57E77F07-A594-4854-94F9-C11439F89E7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3575"/>
          <a:stretch/>
        </p:blipFill>
        <p:spPr bwMode="auto">
          <a:xfrm>
            <a:off x="20" y="10"/>
            <a:ext cx="9947062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3" name="Freeform: Shape 192">
            <a:extLst>
              <a:ext uri="{FF2B5EF4-FFF2-40B4-BE49-F238E27FC236}">
                <a16:creationId xmlns:a16="http://schemas.microsoft.com/office/drawing/2014/main" id="{5871FC61-DD4E-47D4-81FD-8A7E7D12B3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986049" y="0"/>
            <a:ext cx="5205951" cy="6858000"/>
          </a:xfrm>
          <a:custGeom>
            <a:avLst/>
            <a:gdLst>
              <a:gd name="connsiteX0" fmla="*/ 0 w 5205951"/>
              <a:gd name="connsiteY0" fmla="*/ 0 h 6858000"/>
              <a:gd name="connsiteX1" fmla="*/ 1709529 w 5205951"/>
              <a:gd name="connsiteY1" fmla="*/ 0 h 6858000"/>
              <a:gd name="connsiteX2" fmla="*/ 2489695 w 5205951"/>
              <a:gd name="connsiteY2" fmla="*/ 0 h 6858000"/>
              <a:gd name="connsiteX3" fmla="*/ 3582928 w 5205951"/>
              <a:gd name="connsiteY3" fmla="*/ 0 h 6858000"/>
              <a:gd name="connsiteX4" fmla="*/ 3605052 w 5205951"/>
              <a:gd name="connsiteY4" fmla="*/ 14997 h 6858000"/>
              <a:gd name="connsiteX5" fmla="*/ 5205951 w 5205951"/>
              <a:gd name="connsiteY5" fmla="*/ 3621656 h 6858000"/>
              <a:gd name="connsiteX6" fmla="*/ 3331601 w 5205951"/>
              <a:gd name="connsiteY6" fmla="*/ 6374814 h 6858000"/>
              <a:gd name="connsiteX7" fmla="*/ 2814953 w 5205951"/>
              <a:gd name="connsiteY7" fmla="*/ 6780599 h 6858000"/>
              <a:gd name="connsiteX8" fmla="*/ 2703197 w 5205951"/>
              <a:gd name="connsiteY8" fmla="*/ 6858000 h 6858000"/>
              <a:gd name="connsiteX9" fmla="*/ 2489695 w 5205951"/>
              <a:gd name="connsiteY9" fmla="*/ 6858000 h 6858000"/>
              <a:gd name="connsiteX10" fmla="*/ 1709529 w 5205951"/>
              <a:gd name="connsiteY10" fmla="*/ 6858000 h 6858000"/>
              <a:gd name="connsiteX11" fmla="*/ 0 w 5205951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05951" h="6858000">
                <a:moveTo>
                  <a:pt x="0" y="0"/>
                </a:moveTo>
                <a:lnTo>
                  <a:pt x="1709529" y="0"/>
                </a:lnTo>
                <a:lnTo>
                  <a:pt x="2489695" y="0"/>
                </a:lnTo>
                <a:lnTo>
                  <a:pt x="3582928" y="0"/>
                </a:lnTo>
                <a:lnTo>
                  <a:pt x="3605052" y="14997"/>
                </a:lnTo>
                <a:cubicBezTo>
                  <a:pt x="4632215" y="754641"/>
                  <a:pt x="5205951" y="2093192"/>
                  <a:pt x="5205951" y="3621656"/>
                </a:cubicBezTo>
                <a:cubicBezTo>
                  <a:pt x="5205951" y="4969131"/>
                  <a:pt x="4277226" y="5602839"/>
                  <a:pt x="3331601" y="6374814"/>
                </a:cubicBezTo>
                <a:cubicBezTo>
                  <a:pt x="3159398" y="6515397"/>
                  <a:pt x="2988771" y="6653108"/>
                  <a:pt x="2814953" y="6780599"/>
                </a:cubicBezTo>
                <a:lnTo>
                  <a:pt x="2703197" y="6858000"/>
                </a:lnTo>
                <a:lnTo>
                  <a:pt x="2489695" y="6858000"/>
                </a:lnTo>
                <a:lnTo>
                  <a:pt x="170952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 useBgFill="1">
        <p:nvSpPr>
          <p:cNvPr id="194" name="Freeform: Shape 193">
            <a:extLst>
              <a:ext uri="{FF2B5EF4-FFF2-40B4-BE49-F238E27FC236}">
                <a16:creationId xmlns:a16="http://schemas.microsoft.com/office/drawing/2014/main" id="{F9EC3F91-A75C-4F74-867E-E4C28C1354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48226" y="0"/>
            <a:ext cx="5043774" cy="6858000"/>
          </a:xfrm>
          <a:custGeom>
            <a:avLst/>
            <a:gdLst>
              <a:gd name="connsiteX0" fmla="*/ 1648981 w 5043774"/>
              <a:gd name="connsiteY0" fmla="*/ 0 h 6858000"/>
              <a:gd name="connsiteX1" fmla="*/ 2759699 w 5043774"/>
              <a:gd name="connsiteY1" fmla="*/ 0 h 6858000"/>
              <a:gd name="connsiteX2" fmla="*/ 3379301 w 5043774"/>
              <a:gd name="connsiteY2" fmla="*/ 0 h 6858000"/>
              <a:gd name="connsiteX3" fmla="*/ 3552342 w 5043774"/>
              <a:gd name="connsiteY3" fmla="*/ 0 h 6858000"/>
              <a:gd name="connsiteX4" fmla="*/ 4617166 w 5043774"/>
              <a:gd name="connsiteY4" fmla="*/ 0 h 6858000"/>
              <a:gd name="connsiteX5" fmla="*/ 4786130 w 5043774"/>
              <a:gd name="connsiteY5" fmla="*/ 0 h 6858000"/>
              <a:gd name="connsiteX6" fmla="*/ 4980168 w 5043774"/>
              <a:gd name="connsiteY6" fmla="*/ 0 h 6858000"/>
              <a:gd name="connsiteX7" fmla="*/ 5043774 w 5043774"/>
              <a:gd name="connsiteY7" fmla="*/ 0 h 6858000"/>
              <a:gd name="connsiteX8" fmla="*/ 5043774 w 5043774"/>
              <a:gd name="connsiteY8" fmla="*/ 6858000 h 6858000"/>
              <a:gd name="connsiteX9" fmla="*/ 4980168 w 5043774"/>
              <a:gd name="connsiteY9" fmla="*/ 6858000 h 6858000"/>
              <a:gd name="connsiteX10" fmla="*/ 4786130 w 5043774"/>
              <a:gd name="connsiteY10" fmla="*/ 6858000 h 6858000"/>
              <a:gd name="connsiteX11" fmla="*/ 4617166 w 5043774"/>
              <a:gd name="connsiteY11" fmla="*/ 6858000 h 6858000"/>
              <a:gd name="connsiteX12" fmla="*/ 3552342 w 5043774"/>
              <a:gd name="connsiteY12" fmla="*/ 6858000 h 6858000"/>
              <a:gd name="connsiteX13" fmla="*/ 3379301 w 5043774"/>
              <a:gd name="connsiteY13" fmla="*/ 6858000 h 6858000"/>
              <a:gd name="connsiteX14" fmla="*/ 2759699 w 5043774"/>
              <a:gd name="connsiteY14" fmla="*/ 6858000 h 6858000"/>
              <a:gd name="connsiteX15" fmla="*/ 2542782 w 5043774"/>
              <a:gd name="connsiteY15" fmla="*/ 6858000 h 6858000"/>
              <a:gd name="connsiteX16" fmla="*/ 2429239 w 5043774"/>
              <a:gd name="connsiteY16" fmla="*/ 6780599 h 6858000"/>
              <a:gd name="connsiteX17" fmla="*/ 1904328 w 5043774"/>
              <a:gd name="connsiteY17" fmla="*/ 6374814 h 6858000"/>
              <a:gd name="connsiteX18" fmla="*/ 0 w 5043774"/>
              <a:gd name="connsiteY18" fmla="*/ 3621656 h 6858000"/>
              <a:gd name="connsiteX19" fmla="*/ 1626503 w 5043774"/>
              <a:gd name="connsiteY19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043774" h="6858000">
                <a:moveTo>
                  <a:pt x="1648981" y="0"/>
                </a:moveTo>
                <a:lnTo>
                  <a:pt x="2759699" y="0"/>
                </a:lnTo>
                <a:lnTo>
                  <a:pt x="3379301" y="0"/>
                </a:lnTo>
                <a:lnTo>
                  <a:pt x="3552342" y="0"/>
                </a:lnTo>
                <a:lnTo>
                  <a:pt x="4617166" y="0"/>
                </a:lnTo>
                <a:lnTo>
                  <a:pt x="4786130" y="0"/>
                </a:lnTo>
                <a:lnTo>
                  <a:pt x="4980168" y="0"/>
                </a:lnTo>
                <a:lnTo>
                  <a:pt x="5043774" y="0"/>
                </a:lnTo>
                <a:lnTo>
                  <a:pt x="5043774" y="6858000"/>
                </a:lnTo>
                <a:lnTo>
                  <a:pt x="4980168" y="6858000"/>
                </a:lnTo>
                <a:lnTo>
                  <a:pt x="4786130" y="6858000"/>
                </a:lnTo>
                <a:lnTo>
                  <a:pt x="4617166" y="6858000"/>
                </a:lnTo>
                <a:lnTo>
                  <a:pt x="3552342" y="6858000"/>
                </a:lnTo>
                <a:lnTo>
                  <a:pt x="3379301" y="6858000"/>
                </a:lnTo>
                <a:lnTo>
                  <a:pt x="2759699" y="6858000"/>
                </a:lnTo>
                <a:lnTo>
                  <a:pt x="2542782" y="6858000"/>
                </a:lnTo>
                <a:lnTo>
                  <a:pt x="2429239" y="6780599"/>
                </a:lnTo>
                <a:cubicBezTo>
                  <a:pt x="2252641" y="6653108"/>
                  <a:pt x="2079285" y="6515397"/>
                  <a:pt x="1904328" y="6374814"/>
                </a:cubicBezTo>
                <a:cubicBezTo>
                  <a:pt x="943579" y="5602839"/>
                  <a:pt x="0" y="4969131"/>
                  <a:pt x="0" y="3621656"/>
                </a:cubicBezTo>
                <a:cubicBezTo>
                  <a:pt x="0" y="2093192"/>
                  <a:pt x="582912" y="754641"/>
                  <a:pt x="1626503" y="14997"/>
                </a:cubicBezTo>
                <a:close/>
              </a:path>
            </a:pathLst>
          </a:custGeom>
          <a:solidFill>
            <a:schemeClr val="bg2">
              <a:tint val="95000"/>
              <a:satMod val="1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Meiryo"/>
            </a:endParaRPr>
          </a:p>
        </p:txBody>
      </p:sp>
      <p:sp>
        <p:nvSpPr>
          <p:cNvPr id="195" name="Freeform: Shape 194">
            <a:extLst>
              <a:ext uri="{FF2B5EF4-FFF2-40B4-BE49-F238E27FC236}">
                <a16:creationId xmlns:a16="http://schemas.microsoft.com/office/drawing/2014/main" id="{829A1E2C-5AC8-40FC-99E9-832069D397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697013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FF1F99BD-BF7E-41A3-8F98-CA456A33E80D}"/>
              </a:ext>
            </a:extLst>
          </p:cNvPr>
          <p:cNvSpPr txBox="1"/>
          <p:nvPr/>
        </p:nvSpPr>
        <p:spPr>
          <a:xfrm>
            <a:off x="7961874" y="865794"/>
            <a:ext cx="3633747" cy="27000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defTabSz="914400">
              <a:lnSpc>
                <a:spcPct val="90000"/>
              </a:lnSpc>
              <a:spcAft>
                <a:spcPts val="600"/>
              </a:spcAft>
            </a:pPr>
            <a:r>
              <a:rPr lang="es-CO" sz="2800" b="1">
                <a:latin typeface="Abadi Extra Light" panose="020B0204020104020204" pitchFamily="34" charset="0"/>
              </a:rPr>
              <a:t>Mi trabajo ideal es…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04976D8A-7067-4A46-BEA2-5D920D55E2F5}"/>
              </a:ext>
            </a:extLst>
          </p:cNvPr>
          <p:cNvSpPr txBox="1"/>
          <p:nvPr/>
        </p:nvSpPr>
        <p:spPr>
          <a:xfrm>
            <a:off x="7523863" y="2372138"/>
            <a:ext cx="40021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latin typeface="Abadi Extra Light" panose="020B0204020104020204" pitchFamily="34" charset="0"/>
              </a:rPr>
              <a:t>Escribe el trabajo ideal construido</a:t>
            </a:r>
            <a:endParaRPr lang="es-CO" sz="2000" dirty="0">
              <a:latin typeface="Abadi Extra Light" panose="020B02040201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43676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8930EBA3-4D2E-42E8-B828-834555328D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6" name="Picture 2" descr="Anna Sophia Marketing Group: ▻Mujeres de 20 a 50 años de estratos 2,3 ,4 y  5. Que sean vendedoras de catalogo a través de redes sociales (UNICAMENTE)">
            <a:extLst>
              <a:ext uri="{FF2B5EF4-FFF2-40B4-BE49-F238E27FC236}">
                <a16:creationId xmlns:a16="http://schemas.microsoft.com/office/drawing/2014/main" id="{0B807BA8-D775-4DD1-B882-7DBCF8ECBAE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94961"/>
            <a:ext cx="5123213" cy="5868078"/>
          </a:xfrm>
          <a:custGeom>
            <a:avLst/>
            <a:gdLst/>
            <a:ahLst/>
            <a:cxnLst/>
            <a:rect l="l" t="t" r="r" b="b"/>
            <a:pathLst>
              <a:path w="6094252" h="6857998">
                <a:moveTo>
                  <a:pt x="0" y="0"/>
                </a:moveTo>
                <a:lnTo>
                  <a:pt x="5898122" y="0"/>
                </a:lnTo>
                <a:cubicBezTo>
                  <a:pt x="6006442" y="0"/>
                  <a:pt x="6094252" y="87810"/>
                  <a:pt x="6094252" y="196130"/>
                </a:cubicBezTo>
                <a:lnTo>
                  <a:pt x="6094252" y="6661869"/>
                </a:lnTo>
                <a:cubicBezTo>
                  <a:pt x="6094252" y="6756649"/>
                  <a:pt x="6027023" y="6835726"/>
                  <a:pt x="5937649" y="6854015"/>
                </a:cubicBezTo>
                <a:lnTo>
                  <a:pt x="5898132" y="6857998"/>
                </a:lnTo>
                <a:lnTo>
                  <a:pt x="0" y="6857998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Arc 12">
            <a:extLst>
              <a:ext uri="{FF2B5EF4-FFF2-40B4-BE49-F238E27FC236}">
                <a16:creationId xmlns:a16="http://schemas.microsoft.com/office/drawing/2014/main" id="{E58B2195-5055-402F-A3E7-53FF0E498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525836" y="775849"/>
            <a:ext cx="2987899" cy="2987899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3B692566-0B50-4619-B131-BA770582C0BA}"/>
              </a:ext>
            </a:extLst>
          </p:cNvPr>
          <p:cNvSpPr txBox="1"/>
          <p:nvPr/>
        </p:nvSpPr>
        <p:spPr>
          <a:xfrm>
            <a:off x="5639727" y="2306241"/>
            <a:ext cx="5130798" cy="137520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olSlant"/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b">
            <a:norm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s-CO" sz="2800" kern="1200" dirty="0">
                <a:solidFill>
                  <a:schemeClr val="tx1"/>
                </a:solidFill>
                <a:effectLst/>
                <a:latin typeface="Abadi Extra Light" panose="020B0204020104020204" pitchFamily="34" charset="0"/>
                <a:ea typeface="+mj-ea"/>
                <a:cs typeface="+mj-cs"/>
              </a:rPr>
              <a:t>¿Qué hace falta hoy en tu trabajo en la FCV para convertirlo en el trabajo ideal ?</a:t>
            </a:r>
          </a:p>
        </p:txBody>
      </p:sp>
      <p:sp>
        <p:nvSpPr>
          <p:cNvPr id="2" name="Elipse 1">
            <a:extLst>
              <a:ext uri="{FF2B5EF4-FFF2-40B4-BE49-F238E27FC236}">
                <a16:creationId xmlns:a16="http://schemas.microsoft.com/office/drawing/2014/main" id="{B8A8516D-8E8A-4D61-B654-A1A040B8B6C0}"/>
              </a:ext>
            </a:extLst>
          </p:cNvPr>
          <p:cNvSpPr/>
          <p:nvPr/>
        </p:nvSpPr>
        <p:spPr>
          <a:xfrm>
            <a:off x="4709160" y="2590800"/>
            <a:ext cx="735997" cy="687826"/>
          </a:xfrm>
          <a:prstGeom prst="ellipse">
            <a:avLst/>
          </a:prstGeom>
          <a:solidFill>
            <a:srgbClr val="FFCC00"/>
          </a:solidFill>
          <a:ln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000" b="1" dirty="0">
                <a:solidFill>
                  <a:schemeClr val="tx1"/>
                </a:solidFill>
              </a:rPr>
              <a:t>3</a:t>
            </a:r>
            <a:endParaRPr lang="es-CO" sz="4000" b="1" dirty="0">
              <a:solidFill>
                <a:schemeClr val="tx1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28AA953-F4F9-4DC5-97C7-491F4AF937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97079" y="5607717"/>
            <a:ext cx="513442" cy="49951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77735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2" name="Rectangle 81">
            <a:extLst>
              <a:ext uri="{FF2B5EF4-FFF2-40B4-BE49-F238E27FC236}">
                <a16:creationId xmlns:a16="http://schemas.microsoft.com/office/drawing/2014/main" id="{2EB492CD-616E-47F8-933B-5E2D952A05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4" name="Arc 83">
            <a:extLst>
              <a:ext uri="{FF2B5EF4-FFF2-40B4-BE49-F238E27FC236}">
                <a16:creationId xmlns:a16="http://schemas.microsoft.com/office/drawing/2014/main" id="{59383CF9-23B5-4335-9B21-1791C4CF1C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967198" flipH="1">
            <a:off x="8631348" y="490493"/>
            <a:ext cx="2987899" cy="2987899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319E13F1-3897-40E5-AE0A-61BB436DC8C0}"/>
              </a:ext>
            </a:extLst>
          </p:cNvPr>
          <p:cNvSpPr txBox="1"/>
          <p:nvPr/>
        </p:nvSpPr>
        <p:spPr>
          <a:xfrm>
            <a:off x="5894962" y="479493"/>
            <a:ext cx="545883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s-CO" sz="4400" b="1" kern="1200">
                <a:solidFill>
                  <a:schemeClr val="tx1"/>
                </a:solidFill>
                <a:latin typeface="Abadi Extra Light" panose="020B0204020104020204" pitchFamily="34" charset="0"/>
                <a:ea typeface="+mj-ea"/>
                <a:cs typeface="+mj-cs"/>
              </a:rPr>
              <a:t>La necesidad identificada es…</a:t>
            </a:r>
          </a:p>
        </p:txBody>
      </p:sp>
      <p:sp>
        <p:nvSpPr>
          <p:cNvPr id="86" name="Freeform: Shape 85">
            <a:extLst>
              <a:ext uri="{FF2B5EF4-FFF2-40B4-BE49-F238E27FC236}">
                <a16:creationId xmlns:a16="http://schemas.microsoft.com/office/drawing/2014/main" id="{0007FE00-9498-4706-B255-6437B0252C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486400"/>
            <a:ext cx="2672863" cy="137160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4" name="Picture 2" descr="Ideas innovadoras: cómo estimular tu creatividad y emprender.">
            <a:extLst>
              <a:ext uri="{FF2B5EF4-FFF2-40B4-BE49-F238E27FC236}">
                <a16:creationId xmlns:a16="http://schemas.microsoft.com/office/drawing/2014/main" id="{C2D41527-A22B-4B38-B51F-C4CADA3C076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3182" y="1552610"/>
            <a:ext cx="4777381" cy="3583035"/>
          </a:xfrm>
          <a:custGeom>
            <a:avLst/>
            <a:gdLst/>
            <a:ahLst/>
            <a:cxnLst/>
            <a:rect l="l" t="t" r="r" b="b"/>
            <a:pathLst>
              <a:path w="4777381" h="5643794">
                <a:moveTo>
                  <a:pt x="143704" y="0"/>
                </a:moveTo>
                <a:lnTo>
                  <a:pt x="4633677" y="0"/>
                </a:lnTo>
                <a:cubicBezTo>
                  <a:pt x="4713043" y="0"/>
                  <a:pt x="4777381" y="64338"/>
                  <a:pt x="4777381" y="143704"/>
                </a:cubicBezTo>
                <a:lnTo>
                  <a:pt x="4777381" y="5500090"/>
                </a:lnTo>
                <a:cubicBezTo>
                  <a:pt x="4777381" y="5579456"/>
                  <a:pt x="4713043" y="5643794"/>
                  <a:pt x="4633677" y="5643794"/>
                </a:cubicBezTo>
                <a:lnTo>
                  <a:pt x="143704" y="5643794"/>
                </a:lnTo>
                <a:cubicBezTo>
                  <a:pt x="64338" y="5643794"/>
                  <a:pt x="0" y="5579456"/>
                  <a:pt x="0" y="5500090"/>
                </a:cubicBezTo>
                <a:lnTo>
                  <a:pt x="0" y="143704"/>
                </a:lnTo>
                <a:cubicBezTo>
                  <a:pt x="0" y="64338"/>
                  <a:pt x="64338" y="0"/>
                  <a:pt x="143704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A64ACB83-F9F1-4311-9AA2-80926ECFB1C7}"/>
              </a:ext>
            </a:extLst>
          </p:cNvPr>
          <p:cNvSpPr txBox="1"/>
          <p:nvPr/>
        </p:nvSpPr>
        <p:spPr>
          <a:xfrm>
            <a:off x="5894962" y="1984443"/>
            <a:ext cx="5458838" cy="4192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CO" sz="3200" dirty="0">
                <a:latin typeface="Abadi Extra Light" panose="020B0204020104020204" pitchFamily="34" charset="0"/>
              </a:rPr>
              <a:t>Escriba la necesidad</a:t>
            </a:r>
          </a:p>
        </p:txBody>
      </p:sp>
    </p:spTree>
    <p:extLst>
      <p:ext uri="{BB962C8B-B14F-4D97-AF65-F5344CB8AC3E}">
        <p14:creationId xmlns:p14="http://schemas.microsoft.com/office/powerpoint/2010/main" val="2934979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482" name="Picture 2" descr="Preguntas Frecuentes de Servicios de Diseño Gráfico en México">
            <a:extLst>
              <a:ext uri="{FF2B5EF4-FFF2-40B4-BE49-F238E27FC236}">
                <a16:creationId xmlns:a16="http://schemas.microsoft.com/office/drawing/2014/main" id="{34A837E0-00EE-4E69-8F47-6E291FB52F7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45514" y="1878708"/>
            <a:ext cx="5522405" cy="3944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79CA4019-A0A4-497D-B319-2A37FF6D432A}"/>
              </a:ext>
            </a:extLst>
          </p:cNvPr>
          <p:cNvSpPr txBox="1"/>
          <p:nvPr/>
        </p:nvSpPr>
        <p:spPr>
          <a:xfrm>
            <a:off x="1599774" y="1507639"/>
            <a:ext cx="5640972" cy="95410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¿Por qué se debe atender a esta necesidad?</a:t>
            </a: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DEE72C11-1F60-4EB9-AA1F-392AAFEC5658}"/>
              </a:ext>
            </a:extLst>
          </p:cNvPr>
          <p:cNvSpPr/>
          <p:nvPr/>
        </p:nvSpPr>
        <p:spPr>
          <a:xfrm>
            <a:off x="879772" y="1593927"/>
            <a:ext cx="634321" cy="684229"/>
          </a:xfrm>
          <a:prstGeom prst="ellipse">
            <a:avLst/>
          </a:prstGeom>
          <a:solidFill>
            <a:srgbClr val="FFCC00"/>
          </a:solidFill>
          <a:ln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000" b="1" dirty="0">
                <a:solidFill>
                  <a:schemeClr val="tx1"/>
                </a:solidFill>
              </a:rPr>
              <a:t>4</a:t>
            </a:r>
            <a:endParaRPr lang="es-CO" sz="4000" b="1" dirty="0">
              <a:solidFill>
                <a:schemeClr val="tx1"/>
              </a:solidFill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0150D872-1E08-4560-8842-8724207EF1F7}"/>
              </a:ext>
            </a:extLst>
          </p:cNvPr>
          <p:cNvSpPr txBox="1"/>
          <p:nvPr/>
        </p:nvSpPr>
        <p:spPr>
          <a:xfrm>
            <a:off x="1599774" y="3850995"/>
            <a:ext cx="4942505" cy="954107"/>
          </a:xfrm>
          <a:prstGeom prst="rect">
            <a:avLst/>
          </a:prstGeom>
          <a:solidFill>
            <a:srgbClr val="00CC66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¿Con qué indicadores podemos medir su importancia?</a:t>
            </a:r>
          </a:p>
        </p:txBody>
      </p:sp>
      <p:sp>
        <p:nvSpPr>
          <p:cNvPr id="12" name="Elipse 11">
            <a:extLst>
              <a:ext uri="{FF2B5EF4-FFF2-40B4-BE49-F238E27FC236}">
                <a16:creationId xmlns:a16="http://schemas.microsoft.com/office/drawing/2014/main" id="{D6FB8797-1440-4E12-AC34-E558E004CA6D}"/>
              </a:ext>
            </a:extLst>
          </p:cNvPr>
          <p:cNvSpPr/>
          <p:nvPr/>
        </p:nvSpPr>
        <p:spPr>
          <a:xfrm>
            <a:off x="879772" y="4035841"/>
            <a:ext cx="634321" cy="684229"/>
          </a:xfrm>
          <a:prstGeom prst="ellipse">
            <a:avLst/>
          </a:prstGeom>
          <a:solidFill>
            <a:srgbClr val="FFCC00"/>
          </a:solidFill>
          <a:ln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000" b="1" dirty="0">
                <a:solidFill>
                  <a:schemeClr val="tx1"/>
                </a:solidFill>
              </a:rPr>
              <a:t>5</a:t>
            </a:r>
            <a:endParaRPr lang="es-CO" sz="4000" b="1" dirty="0">
              <a:solidFill>
                <a:schemeClr val="tx1"/>
              </a:solidFill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FBE1CBDC-1132-4558-9BA6-F462D86C6E18}"/>
              </a:ext>
            </a:extLst>
          </p:cNvPr>
          <p:cNvSpPr txBox="1"/>
          <p:nvPr/>
        </p:nvSpPr>
        <p:spPr>
          <a:xfrm>
            <a:off x="2057177" y="2589613"/>
            <a:ext cx="47261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/>
              <a:t>¿Qué beneficios traería resolver esta necesidad?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086471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9" grpId="0" animBg="1"/>
      <p:bldP spid="12" grpId="0" animBg="1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Hospital Gif by FUYA on Dribbble">
            <a:extLst>
              <a:ext uri="{FF2B5EF4-FFF2-40B4-BE49-F238E27FC236}">
                <a16:creationId xmlns:a16="http://schemas.microsoft.com/office/drawing/2014/main" id="{CCEBAD9E-EEA8-408C-88B0-8E1C31B78F0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10540" y="911087"/>
            <a:ext cx="6736522" cy="5052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D8682F6C-2C2D-43D9-8870-109D30C3232E}"/>
              </a:ext>
            </a:extLst>
          </p:cNvPr>
          <p:cNvSpPr txBox="1"/>
          <p:nvPr/>
        </p:nvSpPr>
        <p:spPr>
          <a:xfrm>
            <a:off x="1757896" y="767141"/>
            <a:ext cx="4490105" cy="128585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s-CO" sz="4000" kern="1200" dirty="0">
                <a:solidFill>
                  <a:schemeClr val="tx1"/>
                </a:solidFill>
                <a:latin typeface="Abadi Extra Light" panose="020B0204020104020204" pitchFamily="34" charset="0"/>
                <a:ea typeface="+mj-ea"/>
                <a:cs typeface="+mj-cs"/>
              </a:rPr>
              <a:t>¿Se atiende esta necesidad actualmente?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3EC7C8A-71EE-4F86-8DC6-A5F98B9805AD}"/>
              </a:ext>
            </a:extLst>
          </p:cNvPr>
          <p:cNvSpPr txBox="1"/>
          <p:nvPr/>
        </p:nvSpPr>
        <p:spPr>
          <a:xfrm>
            <a:off x="1142069" y="3244334"/>
            <a:ext cx="1847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CO" sz="2000" dirty="0">
              <a:latin typeface="Abadi Extra Light" panose="020B0204020104020204" pitchFamily="34" charset="0"/>
            </a:endParaRPr>
          </a:p>
        </p:txBody>
      </p:sp>
      <p:pic>
        <p:nvPicPr>
          <p:cNvPr id="9" name="Picture 6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9E9F05A9-B099-4BBB-B4C9-486AC4920F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04463" y="4416401"/>
            <a:ext cx="1565315" cy="1372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Elipse 10">
            <a:extLst>
              <a:ext uri="{FF2B5EF4-FFF2-40B4-BE49-F238E27FC236}">
                <a16:creationId xmlns:a16="http://schemas.microsoft.com/office/drawing/2014/main" id="{6BF12118-4D99-42E8-ABFE-7EC9BF7AFABF}"/>
              </a:ext>
            </a:extLst>
          </p:cNvPr>
          <p:cNvSpPr/>
          <p:nvPr/>
        </p:nvSpPr>
        <p:spPr>
          <a:xfrm>
            <a:off x="1098395" y="1233814"/>
            <a:ext cx="634321" cy="684229"/>
          </a:xfrm>
          <a:prstGeom prst="ellipse">
            <a:avLst/>
          </a:prstGeom>
          <a:solidFill>
            <a:srgbClr val="FFCC00"/>
          </a:solidFill>
          <a:ln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000" b="1" dirty="0">
                <a:solidFill>
                  <a:schemeClr val="tx1"/>
                </a:solidFill>
              </a:rPr>
              <a:t>5</a:t>
            </a:r>
            <a:endParaRPr lang="es-CO" sz="4000" b="1" dirty="0">
              <a:solidFill>
                <a:schemeClr val="tx1"/>
              </a:solidFill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AD3D7009-CFFE-4860-BCD3-B66714BD7F5B}"/>
              </a:ext>
            </a:extLst>
          </p:cNvPr>
          <p:cNvSpPr txBox="1"/>
          <p:nvPr/>
        </p:nvSpPr>
        <p:spPr>
          <a:xfrm>
            <a:off x="1776390" y="3001519"/>
            <a:ext cx="4953931" cy="128585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20000"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s-CO" sz="4000" kern="1200" dirty="0">
                <a:solidFill>
                  <a:schemeClr val="tx1"/>
                </a:solidFill>
                <a:latin typeface="Abadi Extra Light" panose="020B0204020104020204" pitchFamily="34" charset="0"/>
                <a:ea typeface="+mj-ea"/>
                <a:cs typeface="+mj-cs"/>
              </a:rPr>
              <a:t>¿Con cuáles objetivos estratégicos se relaciona esta necesidad?</a:t>
            </a:r>
          </a:p>
        </p:txBody>
      </p:sp>
      <p:sp>
        <p:nvSpPr>
          <p:cNvPr id="13" name="Elipse 12">
            <a:extLst>
              <a:ext uri="{FF2B5EF4-FFF2-40B4-BE49-F238E27FC236}">
                <a16:creationId xmlns:a16="http://schemas.microsoft.com/office/drawing/2014/main" id="{45F4208A-7282-48DA-9C08-A46E7DAB7FEE}"/>
              </a:ext>
            </a:extLst>
          </p:cNvPr>
          <p:cNvSpPr/>
          <p:nvPr/>
        </p:nvSpPr>
        <p:spPr>
          <a:xfrm>
            <a:off x="1098395" y="3121648"/>
            <a:ext cx="634321" cy="684229"/>
          </a:xfrm>
          <a:prstGeom prst="ellipse">
            <a:avLst/>
          </a:prstGeom>
          <a:solidFill>
            <a:srgbClr val="FFCC00"/>
          </a:solidFill>
          <a:ln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000" b="1" dirty="0">
                <a:solidFill>
                  <a:schemeClr val="tx1"/>
                </a:solidFill>
              </a:rPr>
              <a:t>6</a:t>
            </a:r>
            <a:endParaRPr lang="es-CO" sz="4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8336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 animBg="1"/>
      <p:bldP spid="12" grpId="0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AA1A09FB-4AB6-43D9-B695-F5843E306532}"/>
              </a:ext>
            </a:extLst>
          </p:cNvPr>
          <p:cNvSpPr txBox="1"/>
          <p:nvPr/>
        </p:nvSpPr>
        <p:spPr>
          <a:xfrm>
            <a:off x="1537707" y="2614017"/>
            <a:ext cx="7697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000" b="1" dirty="0">
                <a:latin typeface="Abadi Extra Light" panose="020B0204020104020204" pitchFamily="34" charset="0"/>
              </a:rPr>
              <a:t>Social</a:t>
            </a:r>
            <a:endParaRPr lang="es-CO" sz="2000" b="1" dirty="0">
              <a:latin typeface="Abadi Extra Light" panose="020B0204020104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7A15283-5E93-4ACA-85EE-37F86612A22B}"/>
              </a:ext>
            </a:extLst>
          </p:cNvPr>
          <p:cNvSpPr txBox="1"/>
          <p:nvPr/>
        </p:nvSpPr>
        <p:spPr>
          <a:xfrm>
            <a:off x="4215030" y="1461608"/>
            <a:ext cx="58304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000" i="0" dirty="0">
                <a:solidFill>
                  <a:srgbClr val="000000"/>
                </a:solidFill>
                <a:effectLst/>
                <a:latin typeface="Abadi Extra Light" panose="020B0204020104020204" pitchFamily="34" charset="0"/>
              </a:rPr>
              <a:t>Consolidar la FCV como entidad socialmente sostenible. </a:t>
            </a:r>
            <a:endParaRPr lang="es-CO" sz="2000" dirty="0">
              <a:latin typeface="Abadi Extra Light" panose="020B0204020104020204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BAC11B57-A70A-4DFE-9943-7277BFD44DAB}"/>
              </a:ext>
            </a:extLst>
          </p:cNvPr>
          <p:cNvSpPr txBox="1"/>
          <p:nvPr/>
        </p:nvSpPr>
        <p:spPr>
          <a:xfrm>
            <a:off x="4613400" y="2447429"/>
            <a:ext cx="609219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000" i="0" dirty="0">
                <a:solidFill>
                  <a:srgbClr val="000000"/>
                </a:solidFill>
                <a:effectLst/>
                <a:latin typeface="Abadi Extra Light" panose="020B0204020104020204" pitchFamily="34" charset="0"/>
              </a:rPr>
              <a:t>Consolidar un modelo de gestión integral del proceso de atención que genere valor para el usuario y la familia</a:t>
            </a:r>
            <a:endParaRPr lang="es-CO" sz="2000" dirty="0">
              <a:latin typeface="Abadi Extra Light" panose="020B0204020104020204" pitchFamily="34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D96DC4E7-96D6-43AC-964C-2881A4E4F584}"/>
              </a:ext>
            </a:extLst>
          </p:cNvPr>
          <p:cNvSpPr txBox="1"/>
          <p:nvPr/>
        </p:nvSpPr>
        <p:spPr>
          <a:xfrm>
            <a:off x="4215030" y="3912174"/>
            <a:ext cx="609219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000" i="0" dirty="0">
                <a:solidFill>
                  <a:srgbClr val="000000"/>
                </a:solidFill>
                <a:effectLst/>
                <a:latin typeface="Abadi Extra Light" panose="020B0204020104020204" pitchFamily="34" charset="0"/>
              </a:rPr>
              <a:t>Mejorar la calidad de vida de los pacientes y familiares que acuden a los hospitales de la FCV durante su estadía en la ciudad</a:t>
            </a:r>
            <a:endParaRPr lang="es-CO" sz="2000" dirty="0">
              <a:latin typeface="Abadi Extra Light" panose="020B0204020104020204" pitchFamily="34" charset="0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D5D88EAA-9055-4E5E-8CD0-3CD0AFFA8EFC}"/>
              </a:ext>
            </a:extLst>
          </p:cNvPr>
          <p:cNvSpPr txBox="1"/>
          <p:nvPr/>
        </p:nvSpPr>
        <p:spPr>
          <a:xfrm>
            <a:off x="1537707" y="5513547"/>
            <a:ext cx="135172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2000" b="1" i="0" dirty="0">
                <a:solidFill>
                  <a:srgbClr val="000000"/>
                </a:solidFill>
                <a:effectLst/>
                <a:latin typeface="Abadi Extra Light" panose="020B0204020104020204" pitchFamily="34" charset="0"/>
              </a:rPr>
              <a:t>Financiera</a:t>
            </a:r>
            <a:endParaRPr lang="es-CO" sz="2000" dirty="0">
              <a:latin typeface="Abadi Extra Light" panose="020B0204020104020204" pitchFamily="34" charset="0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571C87DF-E2E8-49D3-AAB6-891E0D7EF18F}"/>
              </a:ext>
            </a:extLst>
          </p:cNvPr>
          <p:cNvSpPr txBox="1"/>
          <p:nvPr/>
        </p:nvSpPr>
        <p:spPr>
          <a:xfrm>
            <a:off x="4427064" y="5205771"/>
            <a:ext cx="609219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000" i="0" dirty="0">
                <a:solidFill>
                  <a:srgbClr val="000000"/>
                </a:solidFill>
                <a:effectLst/>
                <a:latin typeface="Abadi Extra Light" panose="020B0204020104020204" pitchFamily="34" charset="0"/>
              </a:rPr>
              <a:t>Generar Valor Económico y garantizar la sostenibilidad financiera alcanzando un EBITDA DE $100.000 mil millones al año y rotación de cartera de 90 días.</a:t>
            </a:r>
            <a:endParaRPr lang="es-CO" sz="2000" dirty="0">
              <a:latin typeface="Abadi Extra Light" panose="020B0204020104020204" pitchFamily="34" charset="0"/>
            </a:endParaRPr>
          </a:p>
        </p:txBody>
      </p:sp>
      <p:cxnSp>
        <p:nvCxnSpPr>
          <p:cNvPr id="17" name="Conector: curvado 16">
            <a:extLst>
              <a:ext uri="{FF2B5EF4-FFF2-40B4-BE49-F238E27FC236}">
                <a16:creationId xmlns:a16="http://schemas.microsoft.com/office/drawing/2014/main" id="{7B84242E-0262-4437-948C-52AC38120523}"/>
              </a:ext>
            </a:extLst>
          </p:cNvPr>
          <p:cNvCxnSpPr>
            <a:stCxn id="6" idx="3"/>
            <a:endCxn id="7" idx="1"/>
          </p:cNvCxnSpPr>
          <p:nvPr/>
        </p:nvCxnSpPr>
        <p:spPr>
          <a:xfrm flipV="1">
            <a:off x="2307470" y="1661663"/>
            <a:ext cx="1907560" cy="1152409"/>
          </a:xfrm>
          <a:prstGeom prst="curvedConnector3">
            <a:avLst/>
          </a:prstGeom>
          <a:ln w="28575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Conector: curvado 18">
            <a:extLst>
              <a:ext uri="{FF2B5EF4-FFF2-40B4-BE49-F238E27FC236}">
                <a16:creationId xmlns:a16="http://schemas.microsoft.com/office/drawing/2014/main" id="{CCBDA577-9883-4617-896A-D059A7098EB3}"/>
              </a:ext>
            </a:extLst>
          </p:cNvPr>
          <p:cNvCxnSpPr>
            <a:stCxn id="6" idx="3"/>
            <a:endCxn id="9" idx="1"/>
          </p:cNvCxnSpPr>
          <p:nvPr/>
        </p:nvCxnSpPr>
        <p:spPr>
          <a:xfrm flipV="1">
            <a:off x="2307470" y="2801372"/>
            <a:ext cx="2305930" cy="12700"/>
          </a:xfrm>
          <a:prstGeom prst="curvedConnector3">
            <a:avLst/>
          </a:prstGeom>
          <a:ln w="28575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1" name="Conector: curvado 20">
            <a:extLst>
              <a:ext uri="{FF2B5EF4-FFF2-40B4-BE49-F238E27FC236}">
                <a16:creationId xmlns:a16="http://schemas.microsoft.com/office/drawing/2014/main" id="{503CDCA8-B7E0-48A2-BBF0-194F39262BFC}"/>
              </a:ext>
            </a:extLst>
          </p:cNvPr>
          <p:cNvCxnSpPr>
            <a:stCxn id="6" idx="3"/>
            <a:endCxn id="11" idx="1"/>
          </p:cNvCxnSpPr>
          <p:nvPr/>
        </p:nvCxnSpPr>
        <p:spPr>
          <a:xfrm>
            <a:off x="2307470" y="2814072"/>
            <a:ext cx="1907560" cy="1605934"/>
          </a:xfrm>
          <a:prstGeom prst="curvedConnector3">
            <a:avLst/>
          </a:prstGeom>
          <a:ln w="28575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3" name="Conector: curvado 22">
            <a:extLst>
              <a:ext uri="{FF2B5EF4-FFF2-40B4-BE49-F238E27FC236}">
                <a16:creationId xmlns:a16="http://schemas.microsoft.com/office/drawing/2014/main" id="{F0D9D019-CCB8-4F11-B38F-4218F773921D}"/>
              </a:ext>
            </a:extLst>
          </p:cNvPr>
          <p:cNvCxnSpPr>
            <a:cxnSpLocks/>
            <a:stCxn id="13" idx="3"/>
            <a:endCxn id="15" idx="1"/>
          </p:cNvCxnSpPr>
          <p:nvPr/>
        </p:nvCxnSpPr>
        <p:spPr>
          <a:xfrm>
            <a:off x="2889429" y="5713602"/>
            <a:ext cx="1537635" cy="1"/>
          </a:xfrm>
          <a:prstGeom prst="curved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ángulo 47">
            <a:extLst>
              <a:ext uri="{FF2B5EF4-FFF2-40B4-BE49-F238E27FC236}">
                <a16:creationId xmlns:a16="http://schemas.microsoft.com/office/drawing/2014/main" id="{04543A12-2189-44EA-91ED-C861548F0431}"/>
              </a:ext>
            </a:extLst>
          </p:cNvPr>
          <p:cNvSpPr/>
          <p:nvPr/>
        </p:nvSpPr>
        <p:spPr>
          <a:xfrm>
            <a:off x="0" y="0"/>
            <a:ext cx="12192000" cy="899966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MX" sz="2400" b="1" dirty="0"/>
              <a:t>Objetivos estratégicos FCV</a:t>
            </a:r>
            <a:endParaRPr lang="es-CO" sz="2400" b="1" dirty="0"/>
          </a:p>
        </p:txBody>
      </p:sp>
      <p:pic>
        <p:nvPicPr>
          <p:cNvPr id="50" name="Picture 6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31179C6C-6456-4582-9B76-7809E99E9D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619877" y="5475196"/>
            <a:ext cx="1565315" cy="1372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25457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82999A90-07FC-4CAC-9306-C7CD5A8F7210}"/>
              </a:ext>
            </a:extLst>
          </p:cNvPr>
          <p:cNvSpPr txBox="1"/>
          <p:nvPr/>
        </p:nvSpPr>
        <p:spPr>
          <a:xfrm>
            <a:off x="1176213" y="3194983"/>
            <a:ext cx="207056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2000" b="1" i="0" dirty="0">
                <a:solidFill>
                  <a:srgbClr val="000000"/>
                </a:solidFill>
                <a:effectLst/>
                <a:latin typeface="Abadi Extra Light" panose="020B0204020104020204" pitchFamily="34" charset="0"/>
              </a:rPr>
              <a:t>Cliente y Mercado </a:t>
            </a:r>
            <a:endParaRPr lang="es-CO" sz="2000" b="1" dirty="0">
              <a:latin typeface="Abadi Extra Light" panose="020B0204020104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C185E4FC-7E89-468E-B6F0-3B635A4DC71C}"/>
              </a:ext>
            </a:extLst>
          </p:cNvPr>
          <p:cNvSpPr txBox="1"/>
          <p:nvPr/>
        </p:nvSpPr>
        <p:spPr>
          <a:xfrm>
            <a:off x="4810291" y="1234144"/>
            <a:ext cx="609219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000" i="0" dirty="0">
                <a:solidFill>
                  <a:srgbClr val="000000"/>
                </a:solidFill>
                <a:effectLst/>
                <a:latin typeface="Abadi Extra Light" panose="020B0204020104020204" pitchFamily="34" charset="0"/>
              </a:rPr>
              <a:t>Consolidar posicionamiento a nivel nacional e internacional por calidad, innovación, tecnología, e integralidad en la presentación de servicios médicos. </a:t>
            </a:r>
            <a:endParaRPr lang="es-CO" sz="2000" dirty="0">
              <a:latin typeface="Abadi Extra Light" panose="020B0204020104020204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3B87E214-D657-46BF-BE89-A411DD2CEB14}"/>
              </a:ext>
            </a:extLst>
          </p:cNvPr>
          <p:cNvSpPr txBox="1"/>
          <p:nvPr/>
        </p:nvSpPr>
        <p:spPr>
          <a:xfrm>
            <a:off x="4810291" y="2657829"/>
            <a:ext cx="609219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000" i="0" dirty="0">
                <a:solidFill>
                  <a:srgbClr val="000000"/>
                </a:solidFill>
                <a:effectLst/>
                <a:latin typeface="Abadi Extra Light" panose="020B0204020104020204" pitchFamily="34" charset="0"/>
              </a:rPr>
              <a:t>Incrementar la exportación de servicios y/o productos.</a:t>
            </a:r>
            <a:endParaRPr lang="es-CO" sz="2000" dirty="0">
              <a:latin typeface="Abadi Extra Light" panose="020B0204020104020204" pitchFamily="34" charset="0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BAA31BF8-2130-490D-B9C5-F7D6DA397047}"/>
              </a:ext>
            </a:extLst>
          </p:cNvPr>
          <p:cNvSpPr txBox="1"/>
          <p:nvPr/>
        </p:nvSpPr>
        <p:spPr>
          <a:xfrm>
            <a:off x="4945215" y="3403641"/>
            <a:ext cx="609219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000" i="0" dirty="0">
                <a:solidFill>
                  <a:srgbClr val="000000"/>
                </a:solidFill>
                <a:effectLst/>
                <a:latin typeface="Abadi Extra Light" panose="020B0204020104020204" pitchFamily="34" charset="0"/>
              </a:rPr>
              <a:t>Mejorar la accesibilidad de usuarios y clientes a los productos y servicios de la FCV</a:t>
            </a:r>
            <a:endParaRPr lang="es-CO" sz="2000" dirty="0">
              <a:latin typeface="Abadi Extra Light" panose="020B0204020104020204" pitchFamily="34" charset="0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26D54C24-F33F-46C4-BD1F-35865F1C0270}"/>
              </a:ext>
            </a:extLst>
          </p:cNvPr>
          <p:cNvSpPr txBox="1"/>
          <p:nvPr/>
        </p:nvSpPr>
        <p:spPr>
          <a:xfrm>
            <a:off x="4810291" y="4341498"/>
            <a:ext cx="609219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000" i="0" dirty="0">
                <a:solidFill>
                  <a:srgbClr val="000000"/>
                </a:solidFill>
                <a:effectLst/>
                <a:latin typeface="Abadi Extra Light" panose="020B0204020104020204" pitchFamily="34" charset="0"/>
              </a:rPr>
              <a:t>Lograr mayor conocimiento y reconocimiento de los servicios y logros de FCV a nivel nacional </a:t>
            </a:r>
            <a:endParaRPr lang="es-CO" sz="2000" dirty="0">
              <a:latin typeface="Abadi Extra Light" panose="020B0204020104020204" pitchFamily="34" charset="0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5DC1BBFF-AB54-48DE-BAFA-D01B599173EE}"/>
              </a:ext>
            </a:extLst>
          </p:cNvPr>
          <p:cNvSpPr txBox="1"/>
          <p:nvPr/>
        </p:nvSpPr>
        <p:spPr>
          <a:xfrm>
            <a:off x="4598256" y="5327596"/>
            <a:ext cx="609219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000" i="0" dirty="0">
                <a:solidFill>
                  <a:srgbClr val="000000"/>
                </a:solidFill>
                <a:effectLst/>
                <a:latin typeface="Abadi Extra Light" panose="020B0204020104020204" pitchFamily="34" charset="0"/>
              </a:rPr>
              <a:t>Generar la mejor experiencia en la atención del cliente con un porcentaje de satisfacción superior al 98%</a:t>
            </a:r>
            <a:endParaRPr lang="es-CO" sz="2000" dirty="0">
              <a:latin typeface="Abadi Extra Light" panose="020B0204020104020204" pitchFamily="34" charset="0"/>
            </a:endParaRPr>
          </a:p>
        </p:txBody>
      </p:sp>
      <p:cxnSp>
        <p:nvCxnSpPr>
          <p:cNvPr id="19" name="Conector: curvado 18">
            <a:extLst>
              <a:ext uri="{FF2B5EF4-FFF2-40B4-BE49-F238E27FC236}">
                <a16:creationId xmlns:a16="http://schemas.microsoft.com/office/drawing/2014/main" id="{06E394E8-045D-4B1C-93F2-48D3DC796644}"/>
              </a:ext>
            </a:extLst>
          </p:cNvPr>
          <p:cNvCxnSpPr>
            <a:stCxn id="5" idx="3"/>
            <a:endCxn id="7" idx="1"/>
          </p:cNvCxnSpPr>
          <p:nvPr/>
        </p:nvCxnSpPr>
        <p:spPr>
          <a:xfrm flipV="1">
            <a:off x="3246782" y="1741976"/>
            <a:ext cx="1563509" cy="1653062"/>
          </a:xfrm>
          <a:prstGeom prst="curvedConnector3">
            <a:avLst/>
          </a:prstGeom>
          <a:ln w="28575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0" name="Conector: curvado 19">
            <a:extLst>
              <a:ext uri="{FF2B5EF4-FFF2-40B4-BE49-F238E27FC236}">
                <a16:creationId xmlns:a16="http://schemas.microsoft.com/office/drawing/2014/main" id="{E59CEB3A-A11D-401B-A2B0-AE608D68B622}"/>
              </a:ext>
            </a:extLst>
          </p:cNvPr>
          <p:cNvCxnSpPr>
            <a:cxnSpLocks/>
            <a:stCxn id="5" idx="3"/>
            <a:endCxn id="9" idx="1"/>
          </p:cNvCxnSpPr>
          <p:nvPr/>
        </p:nvCxnSpPr>
        <p:spPr>
          <a:xfrm flipV="1">
            <a:off x="3246782" y="2857884"/>
            <a:ext cx="1563509" cy="537154"/>
          </a:xfrm>
          <a:prstGeom prst="curvedConnector3">
            <a:avLst/>
          </a:prstGeom>
          <a:ln w="28575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3" name="Conector: curvado 22">
            <a:extLst>
              <a:ext uri="{FF2B5EF4-FFF2-40B4-BE49-F238E27FC236}">
                <a16:creationId xmlns:a16="http://schemas.microsoft.com/office/drawing/2014/main" id="{FA2260EA-716C-4DF1-8C54-912FAC384417}"/>
              </a:ext>
            </a:extLst>
          </p:cNvPr>
          <p:cNvCxnSpPr>
            <a:cxnSpLocks/>
            <a:stCxn id="5" idx="3"/>
            <a:endCxn id="13" idx="1"/>
          </p:cNvCxnSpPr>
          <p:nvPr/>
        </p:nvCxnSpPr>
        <p:spPr>
          <a:xfrm>
            <a:off x="3246782" y="3395038"/>
            <a:ext cx="1698433" cy="362546"/>
          </a:xfrm>
          <a:prstGeom prst="curvedConnector3">
            <a:avLst/>
          </a:prstGeom>
          <a:ln w="28575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6" name="Conector: curvado 25">
            <a:extLst>
              <a:ext uri="{FF2B5EF4-FFF2-40B4-BE49-F238E27FC236}">
                <a16:creationId xmlns:a16="http://schemas.microsoft.com/office/drawing/2014/main" id="{C35D8784-0C1D-45D4-8CD3-CE1E42F2F500}"/>
              </a:ext>
            </a:extLst>
          </p:cNvPr>
          <p:cNvCxnSpPr>
            <a:cxnSpLocks/>
            <a:stCxn id="5" idx="3"/>
            <a:endCxn id="15" idx="1"/>
          </p:cNvCxnSpPr>
          <p:nvPr/>
        </p:nvCxnSpPr>
        <p:spPr>
          <a:xfrm>
            <a:off x="3246782" y="3395038"/>
            <a:ext cx="1563509" cy="1300403"/>
          </a:xfrm>
          <a:prstGeom prst="curvedConnector3">
            <a:avLst/>
          </a:prstGeom>
          <a:ln w="28575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9" name="Conector: curvado 28">
            <a:extLst>
              <a:ext uri="{FF2B5EF4-FFF2-40B4-BE49-F238E27FC236}">
                <a16:creationId xmlns:a16="http://schemas.microsoft.com/office/drawing/2014/main" id="{03327A7C-0682-4854-AE3B-4B84904C7BEF}"/>
              </a:ext>
            </a:extLst>
          </p:cNvPr>
          <p:cNvCxnSpPr>
            <a:cxnSpLocks/>
            <a:stCxn id="5" idx="3"/>
            <a:endCxn id="17" idx="1"/>
          </p:cNvCxnSpPr>
          <p:nvPr/>
        </p:nvCxnSpPr>
        <p:spPr>
          <a:xfrm>
            <a:off x="3246782" y="3395038"/>
            <a:ext cx="1351474" cy="2286501"/>
          </a:xfrm>
          <a:prstGeom prst="curvedConnector3">
            <a:avLst/>
          </a:prstGeom>
          <a:ln w="28575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9" name="Rectángulo 38">
            <a:extLst>
              <a:ext uri="{FF2B5EF4-FFF2-40B4-BE49-F238E27FC236}">
                <a16:creationId xmlns:a16="http://schemas.microsoft.com/office/drawing/2014/main" id="{D2A4DF0F-42DE-4450-8D93-A4969A254355}"/>
              </a:ext>
            </a:extLst>
          </p:cNvPr>
          <p:cNvSpPr/>
          <p:nvPr/>
        </p:nvSpPr>
        <p:spPr>
          <a:xfrm>
            <a:off x="0" y="0"/>
            <a:ext cx="12192000" cy="899966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MX" sz="2400" b="1" dirty="0"/>
              <a:t>Objetivos estratégicos FCV</a:t>
            </a:r>
            <a:endParaRPr lang="es-CO" sz="2400" b="1" dirty="0"/>
          </a:p>
        </p:txBody>
      </p:sp>
      <p:pic>
        <p:nvPicPr>
          <p:cNvPr id="41" name="Picture 6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AB2CEF9D-6268-4D4B-AAF2-6D86932951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619877" y="5475196"/>
            <a:ext cx="1565315" cy="1372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92416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52B09976-0A40-4B02-A7C6-E286F32E1023}"/>
              </a:ext>
            </a:extLst>
          </p:cNvPr>
          <p:cNvSpPr txBox="1"/>
          <p:nvPr/>
        </p:nvSpPr>
        <p:spPr>
          <a:xfrm>
            <a:off x="1457739" y="3258451"/>
            <a:ext cx="238539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2000" b="1" i="0" dirty="0">
                <a:solidFill>
                  <a:srgbClr val="000000"/>
                </a:solidFill>
                <a:effectLst/>
                <a:latin typeface="Abadi Extra Light" panose="020B0204020104020204" pitchFamily="34" charset="0"/>
              </a:rPr>
              <a:t>Procesos Internos</a:t>
            </a:r>
            <a:endParaRPr lang="es-CO" sz="2000" b="1" dirty="0">
              <a:latin typeface="Abadi Extra Light" panose="020B0204020104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E960EF6-459E-412A-83D9-48A9BA44D4DB}"/>
              </a:ext>
            </a:extLst>
          </p:cNvPr>
          <p:cNvSpPr txBox="1"/>
          <p:nvPr/>
        </p:nvSpPr>
        <p:spPr>
          <a:xfrm>
            <a:off x="4837127" y="1727278"/>
            <a:ext cx="609219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000" i="0" dirty="0">
                <a:solidFill>
                  <a:srgbClr val="000000"/>
                </a:solidFill>
                <a:effectLst/>
                <a:latin typeface="Abadi Extra Light" panose="020B0204020104020204" pitchFamily="34" charset="0"/>
              </a:rPr>
              <a:t>Incorporar las ventajas de las tecnologías biomédicas, de la información y de la comunicación a la prestación de servicios.</a:t>
            </a:r>
            <a:endParaRPr lang="es-CO" sz="2000" dirty="0">
              <a:latin typeface="Abadi Extra Light" panose="020B0204020104020204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0FEF927F-8028-487E-93CC-72300AF9BBA6}"/>
              </a:ext>
            </a:extLst>
          </p:cNvPr>
          <p:cNvSpPr txBox="1"/>
          <p:nvPr/>
        </p:nvSpPr>
        <p:spPr>
          <a:xfrm>
            <a:off x="4797537" y="4550653"/>
            <a:ext cx="609219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2000" i="0" dirty="0">
                <a:solidFill>
                  <a:srgbClr val="000000"/>
                </a:solidFill>
                <a:effectLst/>
                <a:latin typeface="Abadi Extra Light" panose="020B0204020104020204" pitchFamily="34" charset="0"/>
              </a:rPr>
              <a:t>Migrar hacia Hospitales Digitales </a:t>
            </a:r>
            <a:endParaRPr lang="es-CO" sz="2000" dirty="0">
              <a:latin typeface="Abadi Extra Light" panose="020B0204020104020204" pitchFamily="34" charset="0"/>
            </a:endParaRPr>
          </a:p>
        </p:txBody>
      </p:sp>
      <p:cxnSp>
        <p:nvCxnSpPr>
          <p:cNvPr id="11" name="Conector: curvado 10">
            <a:extLst>
              <a:ext uri="{FF2B5EF4-FFF2-40B4-BE49-F238E27FC236}">
                <a16:creationId xmlns:a16="http://schemas.microsoft.com/office/drawing/2014/main" id="{1707C182-6D36-4EF3-9733-993A93FE0498}"/>
              </a:ext>
            </a:extLst>
          </p:cNvPr>
          <p:cNvCxnSpPr>
            <a:cxnSpLocks/>
            <a:stCxn id="5" idx="3"/>
            <a:endCxn id="7" idx="1"/>
          </p:cNvCxnSpPr>
          <p:nvPr/>
        </p:nvCxnSpPr>
        <p:spPr>
          <a:xfrm flipV="1">
            <a:off x="3843131" y="2235110"/>
            <a:ext cx="993996" cy="1223396"/>
          </a:xfrm>
          <a:prstGeom prst="curved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2" name="Conector: curvado 11">
            <a:extLst>
              <a:ext uri="{FF2B5EF4-FFF2-40B4-BE49-F238E27FC236}">
                <a16:creationId xmlns:a16="http://schemas.microsoft.com/office/drawing/2014/main" id="{8B927EEC-1B35-4731-86E7-7048BAB43295}"/>
              </a:ext>
            </a:extLst>
          </p:cNvPr>
          <p:cNvCxnSpPr>
            <a:cxnSpLocks/>
            <a:stCxn id="5" idx="3"/>
            <a:endCxn id="9" idx="1"/>
          </p:cNvCxnSpPr>
          <p:nvPr/>
        </p:nvCxnSpPr>
        <p:spPr>
          <a:xfrm>
            <a:off x="3843131" y="3458506"/>
            <a:ext cx="954406" cy="1292202"/>
          </a:xfrm>
          <a:prstGeom prst="curved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1" name="Rectángulo 20">
            <a:extLst>
              <a:ext uri="{FF2B5EF4-FFF2-40B4-BE49-F238E27FC236}">
                <a16:creationId xmlns:a16="http://schemas.microsoft.com/office/drawing/2014/main" id="{9CC15E67-CB4F-46C9-96EA-B15007EED54B}"/>
              </a:ext>
            </a:extLst>
          </p:cNvPr>
          <p:cNvSpPr/>
          <p:nvPr/>
        </p:nvSpPr>
        <p:spPr>
          <a:xfrm>
            <a:off x="0" y="0"/>
            <a:ext cx="12192000" cy="899966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MX" sz="2400" b="1" dirty="0"/>
              <a:t>Objetivos estratégicos FCV</a:t>
            </a:r>
            <a:endParaRPr lang="es-CO" sz="2400" b="1" dirty="0"/>
          </a:p>
        </p:txBody>
      </p:sp>
      <p:pic>
        <p:nvPicPr>
          <p:cNvPr id="23" name="Picture 6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400AA5BB-5D41-462E-99F2-9BD2968D01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619877" y="5475196"/>
            <a:ext cx="1565315" cy="1372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08249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0">
            <a:extLst>
              <a:ext uri="{FF2B5EF4-FFF2-40B4-BE49-F238E27FC236}">
                <a16:creationId xmlns:a16="http://schemas.microsoft.com/office/drawing/2014/main" id="{6F828D28-8E09-41CC-8229-3070B5467A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CC409D7E-4E15-48FB-BBFC-98829EF947C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94"/>
          <a:stretch/>
        </p:blipFill>
        <p:spPr bwMode="auto">
          <a:xfrm>
            <a:off x="20" y="-22"/>
            <a:ext cx="12191977" cy="6858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5B012D8-7F27-4758-9AC6-C889B154BD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103377" y="1100316"/>
            <a:ext cx="6858003" cy="4657347"/>
          </a:xfrm>
          <a:prstGeom prst="rect">
            <a:avLst/>
          </a:prstGeom>
          <a:gradFill flip="none" rotWithShape="1">
            <a:gsLst>
              <a:gs pos="48000">
                <a:srgbClr val="000000">
                  <a:alpha val="24000"/>
                </a:srgbClr>
              </a:gs>
              <a:gs pos="85000">
                <a:srgbClr val="000000">
                  <a:alpha val="45000"/>
                </a:srgbClr>
              </a:gs>
              <a:gs pos="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063B759-00FC-46D1-9898-8E8625268F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40187" y="2206184"/>
            <a:ext cx="6858003" cy="2445624"/>
          </a:xfrm>
          <a:prstGeom prst="rect">
            <a:avLst/>
          </a:prstGeom>
          <a:gradFill flip="none" rotWithShape="1">
            <a:gsLst>
              <a:gs pos="48000">
                <a:srgbClr val="000000">
                  <a:alpha val="24000"/>
                </a:srgbClr>
              </a:gs>
              <a:gs pos="85000">
                <a:srgbClr val="000000">
                  <a:alpha val="45000"/>
                </a:srgbClr>
              </a:gs>
              <a:gs pos="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30EF5606-405F-402E-98BC-CCF1CB395681}"/>
              </a:ext>
            </a:extLst>
          </p:cNvPr>
          <p:cNvSpPr/>
          <p:nvPr/>
        </p:nvSpPr>
        <p:spPr>
          <a:xfrm>
            <a:off x="371530" y="1160642"/>
            <a:ext cx="548640" cy="569562"/>
          </a:xfrm>
          <a:prstGeom prst="ellipse">
            <a:avLst/>
          </a:prstGeom>
          <a:solidFill>
            <a:srgbClr val="FFCC00"/>
          </a:solidFill>
          <a:ln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9CD4AB47-EF33-4E13-A9AB-897595AD95B4}"/>
              </a:ext>
            </a:extLst>
          </p:cNvPr>
          <p:cNvSpPr txBox="1"/>
          <p:nvPr/>
        </p:nvSpPr>
        <p:spPr>
          <a:xfrm>
            <a:off x="389816" y="1061000"/>
            <a:ext cx="57198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4000" b="1" dirty="0">
                <a:latin typeface="Abadi Extra Light" panose="020B0204020104020204" pitchFamily="34" charset="0"/>
              </a:rPr>
              <a:t>1.</a:t>
            </a:r>
            <a:r>
              <a:rPr lang="es-MX" sz="4000" b="1" dirty="0">
                <a:solidFill>
                  <a:schemeClr val="bg1"/>
                </a:solidFill>
                <a:latin typeface="Abadi Extra Light" panose="020B0204020104020204" pitchFamily="34" charset="0"/>
              </a:rPr>
              <a:t> Pensar en tu trabajo ideal</a:t>
            </a:r>
            <a:endParaRPr lang="es-CO" sz="4000" b="1" dirty="0">
              <a:solidFill>
                <a:schemeClr val="bg1"/>
              </a:solidFill>
              <a:latin typeface="Abadi Extra Light" panose="020B02040201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51357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EC9573D6-D464-4E2A-9577-34EB1F38A78A}"/>
              </a:ext>
            </a:extLst>
          </p:cNvPr>
          <p:cNvSpPr txBox="1"/>
          <p:nvPr/>
        </p:nvSpPr>
        <p:spPr>
          <a:xfrm>
            <a:off x="708080" y="3570939"/>
            <a:ext cx="277724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2000" b="1" i="0" dirty="0">
                <a:solidFill>
                  <a:srgbClr val="000000"/>
                </a:solidFill>
                <a:effectLst/>
                <a:latin typeface="Abadi Extra Light" panose="020B0204020104020204" pitchFamily="34" charset="0"/>
              </a:rPr>
              <a:t>Aprendizaje y Crecimiento</a:t>
            </a:r>
            <a:endParaRPr lang="es-CO" sz="2000" b="1" dirty="0">
              <a:latin typeface="Abadi Extra Light" panose="020B0204020104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7E135FC7-3595-40A0-AEB0-9FB353998484}"/>
              </a:ext>
            </a:extLst>
          </p:cNvPr>
          <p:cNvSpPr txBox="1"/>
          <p:nvPr/>
        </p:nvSpPr>
        <p:spPr>
          <a:xfrm>
            <a:off x="4527687" y="1445419"/>
            <a:ext cx="609219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000" i="0" dirty="0">
                <a:solidFill>
                  <a:srgbClr val="000000"/>
                </a:solidFill>
                <a:effectLst/>
                <a:latin typeface="Abadi Extra Light" panose="020B0204020104020204" pitchFamily="34" charset="0"/>
              </a:rPr>
              <a:t>Generar conocimiento pertinente en salud con impacto internacional </a:t>
            </a:r>
            <a:endParaRPr lang="es-CO" sz="2000" dirty="0">
              <a:latin typeface="Abadi Extra Light" panose="020B0204020104020204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324B6FC5-C460-4766-B59B-AF8238DE40FE}"/>
              </a:ext>
            </a:extLst>
          </p:cNvPr>
          <p:cNvSpPr txBox="1"/>
          <p:nvPr/>
        </p:nvSpPr>
        <p:spPr>
          <a:xfrm>
            <a:off x="4814349" y="2517085"/>
            <a:ext cx="609219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000" i="0" dirty="0">
                <a:solidFill>
                  <a:srgbClr val="000000"/>
                </a:solidFill>
                <a:effectLst/>
                <a:latin typeface="Abadi Extra Light" panose="020B0204020104020204" pitchFamily="34" charset="0"/>
              </a:rPr>
              <a:t>Fomentar la salud y salvar vidas por medio de ciencia, tecnología e innovación. </a:t>
            </a:r>
            <a:endParaRPr lang="es-CO" sz="2000" dirty="0">
              <a:latin typeface="Abadi Extra Light" panose="020B0204020104020204" pitchFamily="34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CA36922C-7E93-4114-928D-B4EE71A9864F}"/>
              </a:ext>
            </a:extLst>
          </p:cNvPr>
          <p:cNvSpPr txBox="1"/>
          <p:nvPr/>
        </p:nvSpPr>
        <p:spPr>
          <a:xfrm>
            <a:off x="4814349" y="4049587"/>
            <a:ext cx="609219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000" i="0" dirty="0">
                <a:solidFill>
                  <a:srgbClr val="000000"/>
                </a:solidFill>
                <a:effectLst/>
                <a:latin typeface="Abadi Extra Light" panose="020B0204020104020204" pitchFamily="34" charset="0"/>
              </a:rPr>
              <a:t>Formar especialistas con las competencias requeridas por el país.</a:t>
            </a:r>
            <a:endParaRPr lang="es-CO" sz="2000" dirty="0">
              <a:latin typeface="Abadi Extra Light" panose="020B0204020104020204" pitchFamily="34" charset="0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0FF3E53B-D19D-468A-81C3-17B3855A2F27}"/>
              </a:ext>
            </a:extLst>
          </p:cNvPr>
          <p:cNvSpPr txBox="1"/>
          <p:nvPr/>
        </p:nvSpPr>
        <p:spPr>
          <a:xfrm>
            <a:off x="4640166" y="5475196"/>
            <a:ext cx="609219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000" i="0" dirty="0">
                <a:solidFill>
                  <a:srgbClr val="000000"/>
                </a:solidFill>
                <a:effectLst/>
                <a:latin typeface="Abadi Extra Light" panose="020B0204020104020204" pitchFamily="34" charset="0"/>
              </a:rPr>
              <a:t>Promover el desarrollo y crecimiento intelectual del capital humano.</a:t>
            </a:r>
            <a:endParaRPr lang="es-CO" sz="2000" dirty="0">
              <a:latin typeface="Abadi Extra Light" panose="020B0204020104020204" pitchFamily="34" charset="0"/>
            </a:endParaRPr>
          </a:p>
        </p:txBody>
      </p:sp>
      <p:cxnSp>
        <p:nvCxnSpPr>
          <p:cNvPr id="15" name="Conector: curvado 14">
            <a:extLst>
              <a:ext uri="{FF2B5EF4-FFF2-40B4-BE49-F238E27FC236}">
                <a16:creationId xmlns:a16="http://schemas.microsoft.com/office/drawing/2014/main" id="{5783DB39-9C0C-4386-93B7-B4938FE28201}"/>
              </a:ext>
            </a:extLst>
          </p:cNvPr>
          <p:cNvCxnSpPr>
            <a:stCxn id="5" idx="3"/>
            <a:endCxn id="7" idx="1"/>
          </p:cNvCxnSpPr>
          <p:nvPr/>
        </p:nvCxnSpPr>
        <p:spPr>
          <a:xfrm flipV="1">
            <a:off x="3485322" y="1799362"/>
            <a:ext cx="1042365" cy="1971632"/>
          </a:xfrm>
          <a:prstGeom prst="curved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: curvado 15">
            <a:extLst>
              <a:ext uri="{FF2B5EF4-FFF2-40B4-BE49-F238E27FC236}">
                <a16:creationId xmlns:a16="http://schemas.microsoft.com/office/drawing/2014/main" id="{29F24B02-72A8-459F-99D3-479934EEB055}"/>
              </a:ext>
            </a:extLst>
          </p:cNvPr>
          <p:cNvCxnSpPr>
            <a:cxnSpLocks/>
            <a:stCxn id="5" idx="3"/>
            <a:endCxn id="9" idx="1"/>
          </p:cNvCxnSpPr>
          <p:nvPr/>
        </p:nvCxnSpPr>
        <p:spPr>
          <a:xfrm flipV="1">
            <a:off x="3485322" y="2871028"/>
            <a:ext cx="1329027" cy="899966"/>
          </a:xfrm>
          <a:prstGeom prst="curved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ector: curvado 18">
            <a:extLst>
              <a:ext uri="{FF2B5EF4-FFF2-40B4-BE49-F238E27FC236}">
                <a16:creationId xmlns:a16="http://schemas.microsoft.com/office/drawing/2014/main" id="{693A7ED1-C804-44DF-A7C7-0B34E66D1FA4}"/>
              </a:ext>
            </a:extLst>
          </p:cNvPr>
          <p:cNvCxnSpPr>
            <a:cxnSpLocks/>
            <a:stCxn id="5" idx="3"/>
            <a:endCxn id="11" idx="1"/>
          </p:cNvCxnSpPr>
          <p:nvPr/>
        </p:nvCxnSpPr>
        <p:spPr>
          <a:xfrm>
            <a:off x="3485322" y="3770994"/>
            <a:ext cx="1329027" cy="632536"/>
          </a:xfrm>
          <a:prstGeom prst="curved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: curvado 21">
            <a:extLst>
              <a:ext uri="{FF2B5EF4-FFF2-40B4-BE49-F238E27FC236}">
                <a16:creationId xmlns:a16="http://schemas.microsoft.com/office/drawing/2014/main" id="{12D399AB-EFED-4EB3-A92E-450BD6D47596}"/>
              </a:ext>
            </a:extLst>
          </p:cNvPr>
          <p:cNvCxnSpPr>
            <a:cxnSpLocks/>
            <a:stCxn id="5" idx="3"/>
            <a:endCxn id="13" idx="1"/>
          </p:cNvCxnSpPr>
          <p:nvPr/>
        </p:nvCxnSpPr>
        <p:spPr>
          <a:xfrm>
            <a:off x="3485322" y="3770994"/>
            <a:ext cx="1154844" cy="2058145"/>
          </a:xfrm>
          <a:prstGeom prst="curved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ángulo 35">
            <a:extLst>
              <a:ext uri="{FF2B5EF4-FFF2-40B4-BE49-F238E27FC236}">
                <a16:creationId xmlns:a16="http://schemas.microsoft.com/office/drawing/2014/main" id="{FBD155C4-B9C5-437B-98E8-56FC69E0B1A5}"/>
              </a:ext>
            </a:extLst>
          </p:cNvPr>
          <p:cNvSpPr/>
          <p:nvPr/>
        </p:nvSpPr>
        <p:spPr>
          <a:xfrm>
            <a:off x="0" y="0"/>
            <a:ext cx="12192000" cy="899966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MX" sz="2400" b="1" dirty="0"/>
              <a:t>Objetivos estratégicos FCV</a:t>
            </a:r>
            <a:endParaRPr lang="es-CO" sz="2400" b="1" dirty="0"/>
          </a:p>
        </p:txBody>
      </p:sp>
      <p:pic>
        <p:nvPicPr>
          <p:cNvPr id="38" name="Picture 6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69A36DC8-EF63-4613-BB05-457E0A801E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619877" y="5475196"/>
            <a:ext cx="1565315" cy="1372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44282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D8682F6C-2C2D-43D9-8870-109D30C3232E}"/>
              </a:ext>
            </a:extLst>
          </p:cNvPr>
          <p:cNvSpPr txBox="1"/>
          <p:nvPr/>
        </p:nvSpPr>
        <p:spPr>
          <a:xfrm>
            <a:off x="2244716" y="2786075"/>
            <a:ext cx="4953931" cy="128585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20000"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s-MX" sz="4000" b="1" dirty="0">
                <a:latin typeface="Abadi Extra Light" panose="020B0204020104020204" pitchFamily="34" charset="0"/>
              </a:rPr>
              <a:t>¿A qué grupos de investigación FCV podría acoger esta necesidad?</a:t>
            </a:r>
            <a:endParaRPr lang="es-CO" sz="4000" b="1" dirty="0">
              <a:latin typeface="Abadi Extra Light" panose="020B0204020104020204" pitchFamily="34" charset="0"/>
            </a:endParaRP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s-CO" sz="4000" kern="1200" dirty="0">
              <a:solidFill>
                <a:schemeClr val="tx1"/>
              </a:solidFill>
              <a:latin typeface="Abadi Extra Light" panose="020B0204020104020204" pitchFamily="34" charset="0"/>
              <a:ea typeface="+mj-ea"/>
              <a:cs typeface="+mj-cs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3EC7C8A-71EE-4F86-8DC6-A5F98B9805AD}"/>
              </a:ext>
            </a:extLst>
          </p:cNvPr>
          <p:cNvSpPr txBox="1"/>
          <p:nvPr/>
        </p:nvSpPr>
        <p:spPr>
          <a:xfrm>
            <a:off x="1142069" y="3244334"/>
            <a:ext cx="1847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CO" sz="2000" dirty="0">
              <a:latin typeface="Abadi Extra Light" panose="020B0204020104020204" pitchFamily="34" charset="0"/>
            </a:endParaRPr>
          </a:p>
        </p:txBody>
      </p:sp>
      <p:pic>
        <p:nvPicPr>
          <p:cNvPr id="9" name="Picture 6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9E9F05A9-B099-4BBB-B4C9-486AC4920F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04463" y="4416401"/>
            <a:ext cx="1565315" cy="1372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AUTOEVALUACIÓN – MERCEDES BELLIDO">
            <a:extLst>
              <a:ext uri="{FF2B5EF4-FFF2-40B4-BE49-F238E27FC236}">
                <a16:creationId xmlns:a16="http://schemas.microsoft.com/office/drawing/2014/main" id="{9E461113-8B08-401F-A2C1-1E74DF3EBB0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33" y="1382961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Elipse 9">
            <a:extLst>
              <a:ext uri="{FF2B5EF4-FFF2-40B4-BE49-F238E27FC236}">
                <a16:creationId xmlns:a16="http://schemas.microsoft.com/office/drawing/2014/main" id="{F4B319B7-13B7-4822-ABE2-701AF060C7AB}"/>
              </a:ext>
            </a:extLst>
          </p:cNvPr>
          <p:cNvSpPr/>
          <p:nvPr/>
        </p:nvSpPr>
        <p:spPr>
          <a:xfrm>
            <a:off x="1486651" y="2603732"/>
            <a:ext cx="634321" cy="684229"/>
          </a:xfrm>
          <a:prstGeom prst="ellipse">
            <a:avLst/>
          </a:prstGeom>
          <a:solidFill>
            <a:srgbClr val="FFCC00"/>
          </a:solidFill>
          <a:ln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000" b="1" dirty="0">
                <a:solidFill>
                  <a:schemeClr val="tx1"/>
                </a:solidFill>
              </a:rPr>
              <a:t>7</a:t>
            </a:r>
            <a:endParaRPr lang="es-CO" sz="4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913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29">
            <a:extLst>
              <a:ext uri="{FF2B5EF4-FFF2-40B4-BE49-F238E27FC236}">
                <a16:creationId xmlns:a16="http://schemas.microsoft.com/office/drawing/2014/main" id="{86FF76B9-219D-4469-AF87-0236D29032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7" name="Group 31">
            <a:extLst>
              <a:ext uri="{FF2B5EF4-FFF2-40B4-BE49-F238E27FC236}">
                <a16:creationId xmlns:a16="http://schemas.microsoft.com/office/drawing/2014/main" id="{DB88BD78-87E1-424D-B479-C37D8E41B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10964637" y="2358"/>
            <a:ext cx="1876653" cy="1766008"/>
            <a:chOff x="-648769" y="2358"/>
            <a:chExt cx="1876653" cy="1766008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C05EB894-9410-4B20-95E4-7A25101AB8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-415188" y="-231223"/>
              <a:ext cx="1409491" cy="1876653"/>
            </a:xfrm>
            <a:custGeom>
              <a:avLst/>
              <a:gdLst>
                <a:gd name="connsiteX0" fmla="*/ 0 w 1409491"/>
                <a:gd name="connsiteY0" fmla="*/ 643075 h 1876653"/>
                <a:gd name="connsiteX1" fmla="*/ 643075 w 1409491"/>
                <a:gd name="connsiteY1" fmla="*/ 0 h 1876653"/>
                <a:gd name="connsiteX2" fmla="*/ 1409491 w 1409491"/>
                <a:gd name="connsiteY2" fmla="*/ 0 h 1876653"/>
                <a:gd name="connsiteX3" fmla="*/ 1409491 w 1409491"/>
                <a:gd name="connsiteY3" fmla="*/ 1876653 h 1876653"/>
                <a:gd name="connsiteX4" fmla="*/ 1233578 w 1409491"/>
                <a:gd name="connsiteY4" fmla="*/ 1876653 h 1876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491" h="1876653">
                  <a:moveTo>
                    <a:pt x="0" y="643075"/>
                  </a:moveTo>
                  <a:lnTo>
                    <a:pt x="643075" y="0"/>
                  </a:lnTo>
                  <a:lnTo>
                    <a:pt x="1409491" y="0"/>
                  </a:lnTo>
                  <a:lnTo>
                    <a:pt x="1409491" y="1876653"/>
                  </a:lnTo>
                  <a:lnTo>
                    <a:pt x="1233578" y="1876653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166E38B6-B050-4340-8E8F-3A971DADC0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301285" y="128278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Rectangle 35">
            <a:extLst>
              <a:ext uri="{FF2B5EF4-FFF2-40B4-BE49-F238E27FC236}">
                <a16:creationId xmlns:a16="http://schemas.microsoft.com/office/drawing/2014/main" id="{2E80C965-DB6D-4F81-9E9E-B027384D0B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2737196" y="6033666"/>
            <a:ext cx="645368" cy="645368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Isosceles Triangle 37">
            <a:extLst>
              <a:ext uri="{FF2B5EF4-FFF2-40B4-BE49-F238E27FC236}">
                <a16:creationId xmlns:a16="http://schemas.microsoft.com/office/drawing/2014/main" id="{633C5E46-DAC5-4661-9C87-22B08E2A5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43436" y="5721108"/>
            <a:ext cx="2261965" cy="1136891"/>
          </a:xfrm>
          <a:prstGeom prst="triangle">
            <a:avLst>
              <a:gd name="adj" fmla="val 50000"/>
            </a:avLst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FB96532A-846B-42A6-8766-B22B4A0126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1349155"/>
              </p:ext>
            </p:extLst>
          </p:nvPr>
        </p:nvGraphicFramePr>
        <p:xfrm>
          <a:off x="1815548" y="899966"/>
          <a:ext cx="8616752" cy="5839149"/>
        </p:xfrm>
        <a:graphic>
          <a:graphicData uri="http://schemas.openxmlformats.org/drawingml/2006/table">
            <a:tbl>
              <a:tblPr firstRow="1" firstCol="1" bandRow="1"/>
              <a:tblGrid>
                <a:gridCol w="5686045">
                  <a:extLst>
                    <a:ext uri="{9D8B030D-6E8A-4147-A177-3AD203B41FA5}">
                      <a16:colId xmlns:a16="http://schemas.microsoft.com/office/drawing/2014/main" val="673574292"/>
                    </a:ext>
                  </a:extLst>
                </a:gridCol>
                <a:gridCol w="2930707">
                  <a:extLst>
                    <a:ext uri="{9D8B030D-6E8A-4147-A177-3AD203B41FA5}">
                      <a16:colId xmlns:a16="http://schemas.microsoft.com/office/drawing/2014/main" val="1748083032"/>
                    </a:ext>
                  </a:extLst>
                </a:gridCol>
              </a:tblGrid>
              <a:tr h="211484">
                <a:tc>
                  <a:txBody>
                    <a:bodyPr/>
                    <a:lstStyle/>
                    <a:p>
                      <a:pPr algn="ctr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Grupos de investigación de la FCV</a:t>
                      </a:r>
                      <a:endParaRPr lang="es-CO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10" marR="62910" marT="8738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Líder </a:t>
                      </a:r>
                      <a:endParaRPr lang="es-CO" sz="1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10" marR="62910" marT="8738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4852710"/>
                  </a:ext>
                </a:extLst>
              </a:tr>
              <a:tr h="357039">
                <a:tc>
                  <a:txBody>
                    <a:bodyPr/>
                    <a:lstStyle/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Grupo de Investigación Biomédica Traslacional FCV</a:t>
                      </a:r>
                      <a:endParaRPr lang="es-CO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10" marR="62910" marT="8738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Melvin Yesid </a:t>
                      </a:r>
                      <a:r>
                        <a:rPr lang="es-C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Rincon</a:t>
                      </a:r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C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Acelas</a:t>
                      </a:r>
                      <a:b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melvinrincon@fcv.org</a:t>
                      </a:r>
                      <a:endParaRPr lang="es-CO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10" marR="62910" marT="8738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2883812"/>
                  </a:ext>
                </a:extLst>
              </a:tr>
              <a:tr h="357039">
                <a:tc>
                  <a:txBody>
                    <a:bodyPr/>
                    <a:lstStyle/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CO" sz="1200" b="0" i="0" u="none" strike="noStrike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Grupo de Bioingeniería FCV</a:t>
                      </a:r>
                      <a:endParaRPr lang="es-CO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10" marR="62910" marT="873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CO" sz="1200" b="0" i="0" u="none" strike="noStrike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Victor Raúl Castillo Mantilla</a:t>
                      </a:r>
                      <a:br>
                        <a:rPr lang="es-CO" sz="1200" b="0" i="0" u="none" strike="noStrike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es-CO" sz="1200" b="0" i="0" u="none" strike="noStrike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victorcastillo@fcv.org</a:t>
                      </a:r>
                      <a:endParaRPr lang="es-CO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10" marR="62910" marT="873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4812504"/>
                  </a:ext>
                </a:extLst>
              </a:tr>
              <a:tr h="357039">
                <a:tc>
                  <a:txBody>
                    <a:bodyPr/>
                    <a:lstStyle/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Área de Investigación en Pediatría FCV</a:t>
                      </a:r>
                      <a:endParaRPr lang="es-CO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10" marR="62910" marT="873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C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Alvaro</a:t>
                      </a:r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Duran </a:t>
                      </a:r>
                      <a:r>
                        <a:rPr lang="es-CO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Hernandez</a:t>
                      </a:r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b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alvaroduran@fcv.org</a:t>
                      </a:r>
                      <a:endParaRPr lang="es-CO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10" marR="62910" marT="873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4891727"/>
                  </a:ext>
                </a:extLst>
              </a:tr>
              <a:tr h="357039">
                <a:tc>
                  <a:txBody>
                    <a:bodyPr/>
                    <a:lstStyle/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CO" sz="1200" b="0" i="0" u="none" strike="noStrike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Grupo de Ciencias Neurovasculares FCV</a:t>
                      </a:r>
                      <a:endParaRPr lang="es-CO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10" marR="62910" marT="873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CO" sz="1200" b="0" i="0" u="none" strike="noStrike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Federico Arturo Silva Sieger</a:t>
                      </a:r>
                      <a:br>
                        <a:rPr lang="es-CO" sz="1200" b="0" i="0" u="none" strike="noStrike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es-CO" sz="1200" b="0" i="0" u="none" strike="noStrike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federicosilva@fcv.org</a:t>
                      </a:r>
                      <a:endParaRPr lang="es-CO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10" marR="62910" marT="873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3032403"/>
                  </a:ext>
                </a:extLst>
              </a:tr>
              <a:tr h="357039">
                <a:tc>
                  <a:txBody>
                    <a:bodyPr/>
                    <a:lstStyle/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Grupo de Investigación en Entrenamiento, Músculo, Inmunidad Innata y Enfermedades del Pulmón. Grupo EMICON - FCV</a:t>
                      </a:r>
                      <a:endParaRPr lang="es-CO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10" marR="62910" marT="873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Mauricio Orozco-Levi</a:t>
                      </a:r>
                      <a:b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mauricioorozco@fcv.org</a:t>
                      </a:r>
                      <a:endParaRPr lang="es-CO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10" marR="62910" marT="873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059930"/>
                  </a:ext>
                </a:extLst>
              </a:tr>
              <a:tr h="357039">
                <a:tc>
                  <a:txBody>
                    <a:bodyPr/>
                    <a:lstStyle/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CO" sz="1200" b="0" i="0" u="none" strike="noStrike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Grupo de Estudios Epidemiológicos y Salud Pública FCV</a:t>
                      </a:r>
                      <a:endParaRPr lang="es-CO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10" marR="62910" marT="873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CO" sz="1200" b="0" i="0" u="none" strike="noStrike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Doris Cristina Quintero Lesmes</a:t>
                      </a:r>
                      <a:br>
                        <a:rPr lang="es-CO" sz="1200" b="0" i="0" u="none" strike="noStrike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es-CO" sz="1200" b="0" i="0" u="none" strike="noStrike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dorisquintero@fcv.org</a:t>
                      </a:r>
                      <a:endParaRPr lang="es-CO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10" marR="62910" marT="873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4444981"/>
                  </a:ext>
                </a:extLst>
              </a:tr>
              <a:tr h="357039">
                <a:tc>
                  <a:txBody>
                    <a:bodyPr/>
                    <a:lstStyle/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Grupo Cirugía Cardiovascular QUIRON - FCV</a:t>
                      </a:r>
                      <a:endParaRPr lang="es-CO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10" marR="62910" marT="873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Antonio Figueredo Moreno </a:t>
                      </a:r>
                      <a:b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antoniofigueredo@fcv.org</a:t>
                      </a:r>
                      <a:endParaRPr lang="es-CO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10" marR="62910" marT="873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8426431"/>
                  </a:ext>
                </a:extLst>
              </a:tr>
              <a:tr h="357039">
                <a:tc>
                  <a:txBody>
                    <a:bodyPr/>
                    <a:lstStyle/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CO" sz="1200" b="0" i="0" u="none" strike="noStrike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Grupo de Medicina Genómica y Metabolismo FCV</a:t>
                      </a:r>
                      <a:endParaRPr lang="es-CO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10" marR="62910" marT="873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CO" sz="1200" b="0" i="0" u="none" strike="noStrike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Carlos Enrique Prada Macias</a:t>
                      </a:r>
                      <a:br>
                        <a:rPr lang="es-CO" sz="1200" b="0" i="0" u="none" strike="noStrike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es-CO" sz="1200" b="0" i="0" u="none" strike="noStrike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carlosprada@fcv.org</a:t>
                      </a:r>
                      <a:endParaRPr lang="es-CO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10" marR="62910" marT="873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9075888"/>
                  </a:ext>
                </a:extLst>
              </a:tr>
              <a:tr h="357039">
                <a:tc>
                  <a:txBody>
                    <a:bodyPr/>
                    <a:lstStyle/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Grupo Elite de Desarrollo en Salud (GEDS)</a:t>
                      </a:r>
                      <a:endParaRPr lang="es-CO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10" marR="62910" marT="873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Aracely Jaimes Chanaga</a:t>
                      </a:r>
                      <a:b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aracelyjaimes@fcv.org</a:t>
                      </a:r>
                      <a:endParaRPr lang="es-CO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10" marR="62910" marT="873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7892349"/>
                  </a:ext>
                </a:extLst>
              </a:tr>
              <a:tr h="357039">
                <a:tc>
                  <a:txBody>
                    <a:bodyPr/>
                    <a:lstStyle/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CO" sz="1200" b="0" i="0" u="none" strike="noStrike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Grupo de Investigación en Anestesia y Medicina Crítica (GIAMC) - FCV</a:t>
                      </a:r>
                      <a:endParaRPr lang="es-CO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10" marR="62910" marT="873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CO" sz="1200" b="0" i="0" u="none" strike="noStrike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Camilo Ernesto Pizarro Gómez</a:t>
                      </a:r>
                      <a:br>
                        <a:rPr lang="es-CO" sz="1200" b="0" i="0" u="none" strike="noStrike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es-CO" sz="1200" b="0" i="0" u="none" strike="noStrike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camilopizarro@fcv.org</a:t>
                      </a:r>
                      <a:endParaRPr lang="es-CO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10" marR="62910" marT="873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7810963"/>
                  </a:ext>
                </a:extLst>
              </a:tr>
              <a:tr h="357039">
                <a:tc>
                  <a:txBody>
                    <a:bodyPr/>
                    <a:lstStyle/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Grupo Atenea: Ética, Bioética y Responsabilidad Científica - FCV</a:t>
                      </a:r>
                      <a:endParaRPr lang="es-CO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10" marR="62910" marT="873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Norma Cecilia Serrano Diaz</a:t>
                      </a:r>
                      <a:b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normaserrano@fcv.org</a:t>
                      </a:r>
                      <a:endParaRPr lang="es-CO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10" marR="62910" marT="873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0393990"/>
                  </a:ext>
                </a:extLst>
              </a:tr>
              <a:tr h="357039">
                <a:tc>
                  <a:txBody>
                    <a:bodyPr/>
                    <a:lstStyle/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CO" sz="1200" b="0" i="0" u="none" strike="noStrike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Grupo de Investigación en Dolor, Cuidado Paliativo e Intervencionismo en Dolor FCV</a:t>
                      </a:r>
                      <a:endParaRPr lang="es-CO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10" marR="62910" marT="873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CO" sz="1200" b="0" i="0" u="none" strike="noStrike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Omar Fernando Gomezese Rivero</a:t>
                      </a:r>
                      <a:br>
                        <a:rPr lang="es-CO" sz="1200" b="0" i="0" u="none" strike="noStrike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es-CO" sz="1200" b="0" i="0" u="none" strike="noStrike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omargomezese@fcv.org</a:t>
                      </a:r>
                      <a:endParaRPr lang="es-CO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10" marR="62910" marT="873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0344151"/>
                  </a:ext>
                </a:extLst>
              </a:tr>
              <a:tr h="357039">
                <a:tc>
                  <a:txBody>
                    <a:bodyPr/>
                    <a:lstStyle/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Grupo de Investigación y Desarrollo de Conocimiento en Enfermería (GIDCEN) - FCV</a:t>
                      </a:r>
                      <a:endParaRPr lang="es-CO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10" marR="62910" marT="873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Lyda Zoraya Rojas Sanchez</a:t>
                      </a:r>
                      <a:b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lydarojas@fcv.org</a:t>
                      </a:r>
                      <a:endParaRPr lang="es-CO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10" marR="62910" marT="873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1747228"/>
                  </a:ext>
                </a:extLst>
              </a:tr>
              <a:tr h="357039">
                <a:tc>
                  <a:txBody>
                    <a:bodyPr/>
                    <a:lstStyle/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CO" sz="1200" b="0" i="0" u="none" strike="noStrike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Grupo de Investigación en Ciencias Cardiovasculares FCV</a:t>
                      </a:r>
                      <a:endParaRPr lang="es-CO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10" marR="62910" marT="873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s-CO" sz="1200" b="0" i="0" u="none" strike="noStrike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Jose</a:t>
                      </a:r>
                      <a:r>
                        <a:rPr lang="es-CO" sz="1200" b="0" i="0" u="none" strike="noStrike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Federico Francisco de Pau </a:t>
                      </a:r>
                      <a:r>
                        <a:rPr lang="es-CO" sz="1200" b="0" i="0" u="none" strike="noStrike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Saaibi</a:t>
                      </a:r>
                      <a:r>
                        <a:rPr lang="es-CO" sz="1200" b="0" i="0" u="none" strike="noStrike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Solano</a:t>
                      </a:r>
                      <a:br>
                        <a:rPr lang="es-CO" sz="1200" b="0" i="0" u="none" strike="noStrike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es-CO" sz="1200" b="0" i="0" u="none" strike="noStrike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josesaaibi@fcv.org</a:t>
                      </a:r>
                      <a:endParaRPr lang="es-CO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10" marR="62910" marT="873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232075"/>
                  </a:ext>
                </a:extLst>
              </a:tr>
            </a:tbl>
          </a:graphicData>
        </a:graphic>
      </p:graphicFrame>
      <p:sp>
        <p:nvSpPr>
          <p:cNvPr id="10" name="Rectángulo 9">
            <a:extLst>
              <a:ext uri="{FF2B5EF4-FFF2-40B4-BE49-F238E27FC236}">
                <a16:creationId xmlns:a16="http://schemas.microsoft.com/office/drawing/2014/main" id="{EF459256-4F8F-4F5A-97A6-728F685B3333}"/>
              </a:ext>
            </a:extLst>
          </p:cNvPr>
          <p:cNvSpPr/>
          <p:nvPr/>
        </p:nvSpPr>
        <p:spPr>
          <a:xfrm>
            <a:off x="0" y="0"/>
            <a:ext cx="12192000" cy="78108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MX" sz="2400" b="1" dirty="0"/>
              <a:t>Grupos de investigación FCV</a:t>
            </a:r>
            <a:endParaRPr lang="es-CO" sz="2400" b="1" dirty="0"/>
          </a:p>
        </p:txBody>
      </p:sp>
    </p:spTree>
    <p:extLst>
      <p:ext uri="{BB962C8B-B14F-4D97-AF65-F5344CB8AC3E}">
        <p14:creationId xmlns:p14="http://schemas.microsoft.com/office/powerpoint/2010/main" val="9723960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5" name="Rectangle 134">
            <a:extLst>
              <a:ext uri="{FF2B5EF4-FFF2-40B4-BE49-F238E27FC236}">
                <a16:creationId xmlns:a16="http://schemas.microsoft.com/office/drawing/2014/main" id="{AC477752-ACCA-41C1-9B1D-D0CED1F9CB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AAD29A3-CA2A-4F7A-A6F5-0FBA4711E83A}"/>
              </a:ext>
            </a:extLst>
          </p:cNvPr>
          <p:cNvSpPr txBox="1"/>
          <p:nvPr/>
        </p:nvSpPr>
        <p:spPr>
          <a:xfrm>
            <a:off x="838200" y="347664"/>
            <a:ext cx="6163624" cy="13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s-CO" sz="5200" b="1" kern="1200">
                <a:solidFill>
                  <a:schemeClr val="tx1"/>
                </a:solidFill>
                <a:latin typeface="Abadi Extra Light" panose="020B0204020104020204" pitchFamily="34" charset="0"/>
                <a:ea typeface="+mj-ea"/>
                <a:cs typeface="+mj-cs"/>
              </a:rPr>
              <a:t>¿Qué pasará después?</a:t>
            </a:r>
          </a:p>
        </p:txBody>
      </p:sp>
      <p:pic>
        <p:nvPicPr>
          <p:cNvPr id="15362" name="Picture 2" descr="Procesos de Innovación, ¿sólo proyectos?">
            <a:extLst>
              <a:ext uri="{FF2B5EF4-FFF2-40B4-BE49-F238E27FC236}">
                <a16:creationId xmlns:a16="http://schemas.microsoft.com/office/drawing/2014/main" id="{D4544585-C2D5-45D0-B4C3-FD003225696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25393" y="1845426"/>
            <a:ext cx="10338160" cy="4450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04808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2172A0AC-3DCE-4672-BCAF-28FEF91F60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E6F1C77-EDC9-4C5F-8C1C-62DD46BDA3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Imagen 10" descr="Una mesa de madera&#10;&#10;Descripción generada automáticamente con confianza baja">
            <a:extLst>
              <a:ext uri="{FF2B5EF4-FFF2-40B4-BE49-F238E27FC236}">
                <a16:creationId xmlns:a16="http://schemas.microsoft.com/office/drawing/2014/main" id="{A6D027BC-7C5A-4DF4-A5A8-C3E19034666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</a:blip>
          <a:srcRect l="3021" r="15039"/>
          <a:stretch/>
        </p:blipFill>
        <p:spPr>
          <a:xfrm>
            <a:off x="20" y="10"/>
            <a:ext cx="8450297" cy="6857990"/>
          </a:xfrm>
          <a:prstGeom prst="rect">
            <a:avLst/>
          </a:prstGeom>
        </p:spPr>
      </p:pic>
      <p:pic>
        <p:nvPicPr>
          <p:cNvPr id="21" name="Imagen 20" descr="Una sala de estar&#10;&#10;Descripción generada automáticamente con confianza baja">
            <a:extLst>
              <a:ext uri="{FF2B5EF4-FFF2-40B4-BE49-F238E27FC236}">
                <a16:creationId xmlns:a16="http://schemas.microsoft.com/office/drawing/2014/main" id="{C6380A62-02AE-4A17-9346-9BFA5EE2D19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976" r="21813"/>
          <a:stretch/>
        </p:blipFill>
        <p:spPr>
          <a:xfrm>
            <a:off x="6225997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  <p:sp>
        <p:nvSpPr>
          <p:cNvPr id="24" name="CuadroTexto 23">
            <a:extLst>
              <a:ext uri="{FF2B5EF4-FFF2-40B4-BE49-F238E27FC236}">
                <a16:creationId xmlns:a16="http://schemas.microsoft.com/office/drawing/2014/main" id="{70C9178F-4F45-4A3E-84D4-6BC6458D8B48}"/>
              </a:ext>
            </a:extLst>
          </p:cNvPr>
          <p:cNvSpPr txBox="1"/>
          <p:nvPr/>
        </p:nvSpPr>
        <p:spPr>
          <a:xfrm>
            <a:off x="368968" y="561473"/>
            <a:ext cx="32687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Ø"/>
            </a:pPr>
            <a:r>
              <a:rPr lang="es-MX" sz="4000" b="1" dirty="0">
                <a:solidFill>
                  <a:schemeClr val="bg1"/>
                </a:solidFill>
                <a:latin typeface="Abadi Extra Light" panose="020B0204020104020204" pitchFamily="34" charset="0"/>
              </a:rPr>
              <a:t>Trabajo ideal</a:t>
            </a:r>
            <a:endParaRPr lang="es-CO" sz="4000" b="1" dirty="0">
              <a:solidFill>
                <a:schemeClr val="bg1"/>
              </a:solidFill>
              <a:latin typeface="Abadi Extra Light" panose="020B02040201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79490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6F828D28-8E09-41CC-8229-3070B5467A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magen 7" descr="Vista de una ciudad desde lo alto de un parque&#10;&#10;Descripción generada automáticamente con confianza media">
            <a:extLst>
              <a:ext uri="{FF2B5EF4-FFF2-40B4-BE49-F238E27FC236}">
                <a16:creationId xmlns:a16="http://schemas.microsoft.com/office/drawing/2014/main" id="{4E14A27B-1B65-4E0D-A586-DF62C0E893F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2" r="4315" b="-1"/>
          <a:stretch/>
        </p:blipFill>
        <p:spPr>
          <a:xfrm>
            <a:off x="20" y="-22"/>
            <a:ext cx="12191977" cy="6858022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5B012D8-7F27-4758-9AC6-C889B154BD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103377" y="1100316"/>
            <a:ext cx="6858003" cy="4657347"/>
          </a:xfrm>
          <a:prstGeom prst="rect">
            <a:avLst/>
          </a:prstGeom>
          <a:gradFill flip="none" rotWithShape="1">
            <a:gsLst>
              <a:gs pos="48000">
                <a:srgbClr val="000000">
                  <a:alpha val="24000"/>
                </a:srgbClr>
              </a:gs>
              <a:gs pos="85000">
                <a:srgbClr val="000000">
                  <a:alpha val="45000"/>
                </a:srgbClr>
              </a:gs>
              <a:gs pos="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063B759-00FC-46D1-9898-8E8625268F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40187" y="2206184"/>
            <a:ext cx="6858003" cy="2445624"/>
          </a:xfrm>
          <a:prstGeom prst="rect">
            <a:avLst/>
          </a:prstGeom>
          <a:gradFill flip="none" rotWithShape="1">
            <a:gsLst>
              <a:gs pos="48000">
                <a:srgbClr val="000000">
                  <a:alpha val="24000"/>
                </a:srgbClr>
              </a:gs>
              <a:gs pos="85000">
                <a:srgbClr val="000000">
                  <a:alpha val="45000"/>
                </a:srgbClr>
              </a:gs>
              <a:gs pos="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380B8304-069F-4C56-B0AC-9FE969B86B08}"/>
              </a:ext>
            </a:extLst>
          </p:cNvPr>
          <p:cNvSpPr txBox="1"/>
          <p:nvPr/>
        </p:nvSpPr>
        <p:spPr>
          <a:xfrm>
            <a:off x="368968" y="561473"/>
            <a:ext cx="32687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Ø"/>
            </a:pPr>
            <a:r>
              <a:rPr lang="es-MX" sz="4000" b="1" dirty="0">
                <a:solidFill>
                  <a:schemeClr val="bg1"/>
                </a:solidFill>
                <a:latin typeface="Abadi Extra Light" panose="020B0204020104020204" pitchFamily="34" charset="0"/>
              </a:rPr>
              <a:t>Trabajo ideal</a:t>
            </a:r>
            <a:endParaRPr lang="es-CO" sz="4000" b="1" dirty="0">
              <a:solidFill>
                <a:schemeClr val="bg1"/>
              </a:solidFill>
              <a:latin typeface="Abadi Extra Light" panose="020B02040201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77520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6F828D28-8E09-41CC-8229-3070B5467A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2" descr="Cirugía - Doctors Hospital">
            <a:extLst>
              <a:ext uri="{FF2B5EF4-FFF2-40B4-BE49-F238E27FC236}">
                <a16:creationId xmlns:a16="http://schemas.microsoft.com/office/drawing/2014/main" id="{8EC3D04D-7109-4245-AAD7-9BA419B8624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7"/>
          <a:stretch/>
        </p:blipFill>
        <p:spPr bwMode="auto">
          <a:xfrm>
            <a:off x="20" y="-22"/>
            <a:ext cx="12191977" cy="6858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D5B012D8-7F27-4758-9AC6-C889B154BD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103377" y="1100316"/>
            <a:ext cx="6858003" cy="4657347"/>
          </a:xfrm>
          <a:prstGeom prst="rect">
            <a:avLst/>
          </a:prstGeom>
          <a:gradFill flip="none" rotWithShape="1">
            <a:gsLst>
              <a:gs pos="48000">
                <a:srgbClr val="000000">
                  <a:alpha val="24000"/>
                </a:srgbClr>
              </a:gs>
              <a:gs pos="85000">
                <a:srgbClr val="000000">
                  <a:alpha val="45000"/>
                </a:srgbClr>
              </a:gs>
              <a:gs pos="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063B759-00FC-46D1-9898-8E8625268F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40187" y="2206184"/>
            <a:ext cx="6858003" cy="2445624"/>
          </a:xfrm>
          <a:prstGeom prst="rect">
            <a:avLst/>
          </a:prstGeom>
          <a:gradFill flip="none" rotWithShape="1">
            <a:gsLst>
              <a:gs pos="48000">
                <a:srgbClr val="000000">
                  <a:alpha val="24000"/>
                </a:srgbClr>
              </a:gs>
              <a:gs pos="85000">
                <a:srgbClr val="000000">
                  <a:alpha val="45000"/>
                </a:srgbClr>
              </a:gs>
              <a:gs pos="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4B0F6F14-DE2C-42DC-BE6B-82C9CDCBB128}"/>
              </a:ext>
            </a:extLst>
          </p:cNvPr>
          <p:cNvSpPr txBox="1"/>
          <p:nvPr/>
        </p:nvSpPr>
        <p:spPr>
          <a:xfrm>
            <a:off x="240631" y="1443788"/>
            <a:ext cx="32687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Ø"/>
            </a:pPr>
            <a:r>
              <a:rPr lang="es-MX" sz="4000" b="1" dirty="0">
                <a:solidFill>
                  <a:schemeClr val="bg1"/>
                </a:solidFill>
                <a:latin typeface="Abadi Extra Light" panose="020B0204020104020204" pitchFamily="34" charset="0"/>
              </a:rPr>
              <a:t>Trabajo ideal</a:t>
            </a:r>
            <a:endParaRPr lang="es-CO" sz="4000" b="1" dirty="0">
              <a:solidFill>
                <a:schemeClr val="bg1"/>
              </a:solidFill>
              <a:latin typeface="Abadi Extra Light" panose="020B02040201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53785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6F828D28-8E09-41CC-8229-3070B5467A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2" descr="Inauguramos nuestro nuevo quirófano híbrido - CardioQuirón - Servicio de  Cardiología de los Hospitales Quirónsalud de Madrid">
            <a:extLst>
              <a:ext uri="{FF2B5EF4-FFF2-40B4-BE49-F238E27FC236}">
                <a16:creationId xmlns:a16="http://schemas.microsoft.com/office/drawing/2014/main" id="{DB97B95A-8D92-4469-8AD9-C0076F8CB41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714"/>
          <a:stretch/>
        </p:blipFill>
        <p:spPr bwMode="auto">
          <a:xfrm>
            <a:off x="20" y="-22"/>
            <a:ext cx="12191977" cy="6858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5B012D8-7F27-4758-9AC6-C889B154BD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103377" y="1100316"/>
            <a:ext cx="6858003" cy="4657347"/>
          </a:xfrm>
          <a:prstGeom prst="rect">
            <a:avLst/>
          </a:prstGeom>
          <a:gradFill flip="none" rotWithShape="1">
            <a:gsLst>
              <a:gs pos="48000">
                <a:srgbClr val="000000">
                  <a:alpha val="24000"/>
                </a:srgbClr>
              </a:gs>
              <a:gs pos="85000">
                <a:srgbClr val="000000">
                  <a:alpha val="45000"/>
                </a:srgbClr>
              </a:gs>
              <a:gs pos="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063B759-00FC-46D1-9898-8E8625268F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40187" y="2206184"/>
            <a:ext cx="6858003" cy="2445624"/>
          </a:xfrm>
          <a:prstGeom prst="rect">
            <a:avLst/>
          </a:prstGeom>
          <a:gradFill flip="none" rotWithShape="1">
            <a:gsLst>
              <a:gs pos="48000">
                <a:srgbClr val="000000">
                  <a:alpha val="24000"/>
                </a:srgbClr>
              </a:gs>
              <a:gs pos="85000">
                <a:srgbClr val="000000">
                  <a:alpha val="45000"/>
                </a:srgbClr>
              </a:gs>
              <a:gs pos="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26CEE6D-1DFA-4481-A76F-D70242EACB01}"/>
              </a:ext>
            </a:extLst>
          </p:cNvPr>
          <p:cNvSpPr txBox="1"/>
          <p:nvPr/>
        </p:nvSpPr>
        <p:spPr>
          <a:xfrm>
            <a:off x="368968" y="561473"/>
            <a:ext cx="32687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Ø"/>
            </a:pPr>
            <a:r>
              <a:rPr lang="es-MX" sz="4000" b="1" dirty="0">
                <a:solidFill>
                  <a:schemeClr val="bg1"/>
                </a:solidFill>
                <a:latin typeface="Abadi Extra Light" panose="020B0204020104020204" pitchFamily="34" charset="0"/>
              </a:rPr>
              <a:t>Trabajo ideal</a:t>
            </a:r>
            <a:endParaRPr lang="es-CO" sz="4000" b="1" dirty="0">
              <a:solidFill>
                <a:schemeClr val="bg1"/>
              </a:solidFill>
              <a:latin typeface="Abadi Extra Light" panose="020B02040201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51941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6F828D28-8E09-41CC-8229-3070B5467A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DAD7FC67-D10C-4952-AA73-8CC4CEAE064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730"/>
          <a:stretch/>
        </p:blipFill>
        <p:spPr>
          <a:xfrm>
            <a:off x="20" y="-22"/>
            <a:ext cx="12191977" cy="6858022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5B012D8-7F27-4758-9AC6-C889B154BD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103377" y="1100316"/>
            <a:ext cx="6858003" cy="4657347"/>
          </a:xfrm>
          <a:prstGeom prst="rect">
            <a:avLst/>
          </a:prstGeom>
          <a:gradFill flip="none" rotWithShape="1">
            <a:gsLst>
              <a:gs pos="48000">
                <a:srgbClr val="000000">
                  <a:alpha val="24000"/>
                </a:srgbClr>
              </a:gs>
              <a:gs pos="85000">
                <a:srgbClr val="000000">
                  <a:alpha val="45000"/>
                </a:srgbClr>
              </a:gs>
              <a:gs pos="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063B759-00FC-46D1-9898-8E8625268F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40187" y="2206184"/>
            <a:ext cx="6858003" cy="2445624"/>
          </a:xfrm>
          <a:prstGeom prst="rect">
            <a:avLst/>
          </a:prstGeom>
          <a:gradFill flip="none" rotWithShape="1">
            <a:gsLst>
              <a:gs pos="48000">
                <a:srgbClr val="000000">
                  <a:alpha val="24000"/>
                </a:srgbClr>
              </a:gs>
              <a:gs pos="85000">
                <a:srgbClr val="000000">
                  <a:alpha val="45000"/>
                </a:srgbClr>
              </a:gs>
              <a:gs pos="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9D143825-0ECD-4336-973D-A365F3220A34}"/>
              </a:ext>
            </a:extLst>
          </p:cNvPr>
          <p:cNvSpPr txBox="1"/>
          <p:nvPr/>
        </p:nvSpPr>
        <p:spPr>
          <a:xfrm>
            <a:off x="304800" y="1315452"/>
            <a:ext cx="32687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Ø"/>
            </a:pPr>
            <a:r>
              <a:rPr lang="es-MX" sz="4000" b="1" dirty="0">
                <a:solidFill>
                  <a:schemeClr val="bg1"/>
                </a:solidFill>
                <a:latin typeface="Abadi Extra Light" panose="020B0204020104020204" pitchFamily="34" charset="0"/>
              </a:rPr>
              <a:t>Trabajo ideal</a:t>
            </a:r>
            <a:endParaRPr lang="es-CO" sz="4000" b="1" dirty="0">
              <a:solidFill>
                <a:schemeClr val="bg1"/>
              </a:solidFill>
              <a:latin typeface="Abadi Extra Light" panose="020B02040201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1541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6F828D28-8E09-41CC-8229-3070B5467A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2" descr="Medtronic expande operaciones e inauguró su nueva planta en Alajuela">
            <a:extLst>
              <a:ext uri="{FF2B5EF4-FFF2-40B4-BE49-F238E27FC236}">
                <a16:creationId xmlns:a16="http://schemas.microsoft.com/office/drawing/2014/main" id="{46B8848F-4AF5-4F5B-B974-4A989B947F7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60" b="2271"/>
          <a:stretch/>
        </p:blipFill>
        <p:spPr bwMode="auto">
          <a:xfrm>
            <a:off x="20" y="-22"/>
            <a:ext cx="12191977" cy="6858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5B012D8-7F27-4758-9AC6-C889B154BD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103377" y="1100316"/>
            <a:ext cx="6858003" cy="4657347"/>
          </a:xfrm>
          <a:prstGeom prst="rect">
            <a:avLst/>
          </a:prstGeom>
          <a:gradFill flip="none" rotWithShape="1">
            <a:gsLst>
              <a:gs pos="48000">
                <a:srgbClr val="000000">
                  <a:alpha val="24000"/>
                </a:srgbClr>
              </a:gs>
              <a:gs pos="85000">
                <a:srgbClr val="000000">
                  <a:alpha val="45000"/>
                </a:srgbClr>
              </a:gs>
              <a:gs pos="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063B759-00FC-46D1-9898-8E8625268F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40187" y="2206184"/>
            <a:ext cx="6858003" cy="2445624"/>
          </a:xfrm>
          <a:prstGeom prst="rect">
            <a:avLst/>
          </a:prstGeom>
          <a:gradFill flip="none" rotWithShape="1">
            <a:gsLst>
              <a:gs pos="48000">
                <a:srgbClr val="000000">
                  <a:alpha val="24000"/>
                </a:srgbClr>
              </a:gs>
              <a:gs pos="85000">
                <a:srgbClr val="000000">
                  <a:alpha val="45000"/>
                </a:srgbClr>
              </a:gs>
              <a:gs pos="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8791E1F4-2FA9-4D74-8309-53FE0239165C}"/>
              </a:ext>
            </a:extLst>
          </p:cNvPr>
          <p:cNvSpPr txBox="1"/>
          <p:nvPr/>
        </p:nvSpPr>
        <p:spPr>
          <a:xfrm>
            <a:off x="368968" y="561473"/>
            <a:ext cx="32687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Ø"/>
            </a:pPr>
            <a:r>
              <a:rPr lang="es-MX" sz="4000" b="1" dirty="0">
                <a:solidFill>
                  <a:schemeClr val="bg1"/>
                </a:solidFill>
                <a:latin typeface="Abadi Extra Light" panose="020B0204020104020204" pitchFamily="34" charset="0"/>
              </a:rPr>
              <a:t>Trabajo ideal</a:t>
            </a:r>
            <a:endParaRPr lang="es-CO" sz="4000" b="1" dirty="0">
              <a:solidFill>
                <a:schemeClr val="bg1"/>
              </a:solidFill>
              <a:latin typeface="Abadi Extra Light" panose="020B02040201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59295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1033CA52-830B-43A6-8346-B52A701C9D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2346877"/>
            <a:ext cx="8534400" cy="4019550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2D9C1CA8-D3C4-440F-B60B-1BB074A47D75}"/>
              </a:ext>
            </a:extLst>
          </p:cNvPr>
          <p:cNvSpPr txBox="1"/>
          <p:nvPr/>
        </p:nvSpPr>
        <p:spPr>
          <a:xfrm>
            <a:off x="1636643" y="1564999"/>
            <a:ext cx="8918713" cy="52322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MX" sz="2800" dirty="0"/>
              <a:t>http: www.menti.com</a:t>
            </a:r>
            <a:endParaRPr lang="es-CO" sz="2800" dirty="0"/>
          </a:p>
        </p:txBody>
      </p:sp>
      <p:sp>
        <p:nvSpPr>
          <p:cNvPr id="6" name="Elipse 5">
            <a:extLst>
              <a:ext uri="{FF2B5EF4-FFF2-40B4-BE49-F238E27FC236}">
                <a16:creationId xmlns:a16="http://schemas.microsoft.com/office/drawing/2014/main" id="{C1A5609E-A009-4401-9563-95E1DF9E496C}"/>
              </a:ext>
            </a:extLst>
          </p:cNvPr>
          <p:cNvSpPr/>
          <p:nvPr/>
        </p:nvSpPr>
        <p:spPr>
          <a:xfrm>
            <a:off x="642653" y="650316"/>
            <a:ext cx="548640" cy="569562"/>
          </a:xfrm>
          <a:prstGeom prst="ellipse">
            <a:avLst/>
          </a:prstGeom>
          <a:solidFill>
            <a:srgbClr val="FFCC00"/>
          </a:solidFill>
          <a:ln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3C11E520-E354-45F3-9395-CDD8887F998B}"/>
              </a:ext>
            </a:extLst>
          </p:cNvPr>
          <p:cNvSpPr txBox="1"/>
          <p:nvPr/>
        </p:nvSpPr>
        <p:spPr>
          <a:xfrm>
            <a:off x="724137" y="650599"/>
            <a:ext cx="25651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800" dirty="0">
                <a:latin typeface="Abadi Extra Light" panose="020B0204020104020204" pitchFamily="34" charset="0"/>
              </a:rPr>
              <a:t>2. Ingresamos a:</a:t>
            </a:r>
            <a:endParaRPr lang="es-CO" sz="2800" dirty="0">
              <a:latin typeface="Abadi Extra Light" panose="020B0204020104020204" pitchFamily="34" charset="0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6019307C-753D-428E-B89A-48D043728D74}"/>
              </a:ext>
            </a:extLst>
          </p:cNvPr>
          <p:cNvSpPr txBox="1"/>
          <p:nvPr/>
        </p:nvSpPr>
        <p:spPr>
          <a:xfrm>
            <a:off x="2190367" y="4253599"/>
            <a:ext cx="1646605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s-MX" sz="2800" dirty="0"/>
              <a:t>22641866</a:t>
            </a:r>
            <a:endParaRPr lang="es-CO" sz="2800" dirty="0"/>
          </a:p>
        </p:txBody>
      </p:sp>
    </p:spTree>
    <p:extLst>
      <p:ext uri="{BB962C8B-B14F-4D97-AF65-F5344CB8AC3E}">
        <p14:creationId xmlns:p14="http://schemas.microsoft.com/office/powerpoint/2010/main" val="22065426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1333</TotalTime>
  <Words>699</Words>
  <Application>Microsoft Office PowerPoint</Application>
  <PresentationFormat>Panorámica</PresentationFormat>
  <Paragraphs>93</Paragraphs>
  <Slides>23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23</vt:i4>
      </vt:variant>
    </vt:vector>
  </HeadingPairs>
  <TitlesOfParts>
    <vt:vector size="31" baseType="lpstr">
      <vt:lpstr>Meiryo</vt:lpstr>
      <vt:lpstr>Abadi Extra Light</vt:lpstr>
      <vt:lpstr>Arial</vt:lpstr>
      <vt:lpstr>Calibri</vt:lpstr>
      <vt:lpstr>Calibri Light</vt:lpstr>
      <vt:lpstr>Lucida Calligraphy</vt:lpstr>
      <vt:lpstr>Wingdings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Maria Porras - 2161833</dc:creator>
  <cp:lastModifiedBy>Maria Porras - 2161833</cp:lastModifiedBy>
  <cp:revision>10</cp:revision>
  <dcterms:created xsi:type="dcterms:W3CDTF">2021-06-14T20:07:53Z</dcterms:created>
  <dcterms:modified xsi:type="dcterms:W3CDTF">2021-06-17T11:55:37Z</dcterms:modified>
</cp:coreProperties>
</file>